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24"/>
  </p:notesMasterIdLst>
  <p:handoutMasterIdLst>
    <p:handoutMasterId r:id="rId25"/>
  </p:handoutMasterIdLst>
  <p:sldIdLst>
    <p:sldId id="256" r:id="rId5"/>
    <p:sldId id="275" r:id="rId6"/>
    <p:sldId id="276" r:id="rId7"/>
    <p:sldId id="288" r:id="rId8"/>
    <p:sldId id="277" r:id="rId9"/>
    <p:sldId id="278" r:id="rId10"/>
    <p:sldId id="279" r:id="rId11"/>
    <p:sldId id="280" r:id="rId12"/>
    <p:sldId id="281" r:id="rId13"/>
    <p:sldId id="286" r:id="rId14"/>
    <p:sldId id="285" r:id="rId15"/>
    <p:sldId id="284" r:id="rId16"/>
    <p:sldId id="287" r:id="rId17"/>
    <p:sldId id="293" r:id="rId18"/>
    <p:sldId id="295" r:id="rId19"/>
    <p:sldId id="289" r:id="rId20"/>
    <p:sldId id="291" r:id="rId21"/>
    <p:sldId id="290"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snapToObjects="1">
      <p:cViewPr varScale="1">
        <p:scale>
          <a:sx n="84" d="100"/>
          <a:sy n="84" d="100"/>
        </p:scale>
        <p:origin x="216" y="8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E28416-3BEF-4C4D-8084-DBD3351FF2EC}" type="doc">
      <dgm:prSet loTypeId="urn:microsoft.com/office/officeart/2005/8/layout/vList5" loCatId="list" qsTypeId="urn:microsoft.com/office/officeart/2005/8/quickstyle/3d3" qsCatId="3D" csTypeId="urn:microsoft.com/office/officeart/2005/8/colors/colorful1" csCatId="colorful" phldr="1"/>
      <dgm:spPr/>
      <dgm:t>
        <a:bodyPr/>
        <a:lstStyle/>
        <a:p>
          <a:endParaRPr lang="en-IN"/>
        </a:p>
      </dgm:t>
    </dgm:pt>
    <dgm:pt modelId="{1DBF2FA5-6F8D-4B77-8359-EF63DA9C4738}" type="pres">
      <dgm:prSet presAssocID="{E9E28416-3BEF-4C4D-8084-DBD3351FF2EC}" presName="Name0" presStyleCnt="0">
        <dgm:presLayoutVars>
          <dgm:dir/>
          <dgm:animLvl val="lvl"/>
          <dgm:resizeHandles val="exact"/>
        </dgm:presLayoutVars>
      </dgm:prSet>
      <dgm:spPr/>
    </dgm:pt>
  </dgm:ptLst>
  <dgm:cxnLst>
    <dgm:cxn modelId="{3F765E6E-752E-41D7-BBF5-4730F58E8D9B}" type="presOf" srcId="{E9E28416-3BEF-4C4D-8084-DBD3351FF2EC}" destId="{1DBF2FA5-6F8D-4B77-8359-EF63DA9C4738}"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E28416-3BEF-4C4D-8084-DBD3351FF2EC}" type="doc">
      <dgm:prSet loTypeId="urn:microsoft.com/office/officeart/2005/8/layout/vList5" loCatId="list" qsTypeId="urn:microsoft.com/office/officeart/2005/8/quickstyle/3d3" qsCatId="3D" csTypeId="urn:microsoft.com/office/officeart/2005/8/colors/colorful1" csCatId="colorful" phldr="1"/>
      <dgm:spPr/>
      <dgm:t>
        <a:bodyPr/>
        <a:lstStyle/>
        <a:p>
          <a:endParaRPr lang="en-IN"/>
        </a:p>
      </dgm:t>
    </dgm:pt>
    <dgm:pt modelId="{0A52224E-0DED-48D9-951F-85F4D9E0D22A}">
      <dgm:prSet phldrT="[Text]" custT="1"/>
      <dgm:spPr/>
      <dgm:t>
        <a:bodyPr/>
        <a:lstStyle/>
        <a:p>
          <a:r>
            <a:rPr lang="en-US" sz="3200" dirty="0"/>
            <a:t>Authentication</a:t>
          </a:r>
          <a:endParaRPr lang="en-IN" sz="3200" dirty="0"/>
        </a:p>
      </dgm:t>
    </dgm:pt>
    <dgm:pt modelId="{F0E50405-04F0-4DBB-9064-DC0D78396FB2}" type="parTrans" cxnId="{CA55FDE7-B7B1-4102-B6E6-53DD4106D36C}">
      <dgm:prSet/>
      <dgm:spPr/>
      <dgm:t>
        <a:bodyPr/>
        <a:lstStyle/>
        <a:p>
          <a:endParaRPr lang="en-IN"/>
        </a:p>
      </dgm:t>
    </dgm:pt>
    <dgm:pt modelId="{BE647EFC-D17D-4987-A315-B7367BE0348F}" type="sibTrans" cxnId="{CA55FDE7-B7B1-4102-B6E6-53DD4106D36C}">
      <dgm:prSet/>
      <dgm:spPr/>
      <dgm:t>
        <a:bodyPr/>
        <a:lstStyle/>
        <a:p>
          <a:endParaRPr lang="en-IN"/>
        </a:p>
      </dgm:t>
    </dgm:pt>
    <dgm:pt modelId="{255427A4-22DF-47D8-BDA6-08B7DB229B3B}">
      <dgm:prSet phldrT="[Text]" custT="1"/>
      <dgm:spPr/>
      <dgm:t>
        <a:bodyPr/>
        <a:lstStyle/>
        <a:p>
          <a:r>
            <a:rPr lang="en-US" sz="1800" dirty="0"/>
            <a:t>Users are able to register and login using email and password</a:t>
          </a:r>
          <a:endParaRPr lang="en-IN" sz="1800" dirty="0"/>
        </a:p>
      </dgm:t>
    </dgm:pt>
    <dgm:pt modelId="{482468F1-F155-47C1-A7B0-F3078CEFFB76}" type="parTrans" cxnId="{E6EA3EA5-FE3B-440A-A51D-547307DB0AA0}">
      <dgm:prSet/>
      <dgm:spPr/>
      <dgm:t>
        <a:bodyPr/>
        <a:lstStyle/>
        <a:p>
          <a:endParaRPr lang="en-IN"/>
        </a:p>
      </dgm:t>
    </dgm:pt>
    <dgm:pt modelId="{B2627548-F954-43AD-88A1-76112BE1E77E}" type="sibTrans" cxnId="{E6EA3EA5-FE3B-440A-A51D-547307DB0AA0}">
      <dgm:prSet/>
      <dgm:spPr/>
      <dgm:t>
        <a:bodyPr/>
        <a:lstStyle/>
        <a:p>
          <a:endParaRPr lang="en-IN"/>
        </a:p>
      </dgm:t>
    </dgm:pt>
    <dgm:pt modelId="{656BFD40-2AE7-4E37-AFDE-B40117E45F17}">
      <dgm:prSet phldrT="[Text]" custT="1"/>
      <dgm:spPr/>
      <dgm:t>
        <a:bodyPr/>
        <a:lstStyle/>
        <a:p>
          <a:r>
            <a:rPr lang="en-US" sz="3200" dirty="0"/>
            <a:t>Products</a:t>
          </a:r>
          <a:endParaRPr lang="en-IN" sz="3200" dirty="0"/>
        </a:p>
      </dgm:t>
    </dgm:pt>
    <dgm:pt modelId="{902081F5-83C0-4516-8C6F-FFE01251344D}" type="parTrans" cxnId="{9281F23E-A746-4175-B86B-3918EE11A92F}">
      <dgm:prSet/>
      <dgm:spPr/>
      <dgm:t>
        <a:bodyPr/>
        <a:lstStyle/>
        <a:p>
          <a:endParaRPr lang="en-IN"/>
        </a:p>
      </dgm:t>
    </dgm:pt>
    <dgm:pt modelId="{7A126F52-47E8-4F6A-8AD3-756078753007}" type="sibTrans" cxnId="{9281F23E-A746-4175-B86B-3918EE11A92F}">
      <dgm:prSet/>
      <dgm:spPr/>
      <dgm:t>
        <a:bodyPr/>
        <a:lstStyle/>
        <a:p>
          <a:endParaRPr lang="en-IN"/>
        </a:p>
      </dgm:t>
    </dgm:pt>
    <dgm:pt modelId="{A53CBCCE-56D1-4A79-B57D-1D32067B629B}">
      <dgm:prSet phldrT="[Text]" custT="1"/>
      <dgm:spPr/>
      <dgm:t>
        <a:bodyPr/>
        <a:lstStyle/>
        <a:p>
          <a:r>
            <a:rPr lang="en-US" sz="1800" dirty="0"/>
            <a:t>Users can view products based on category or search.</a:t>
          </a:r>
          <a:endParaRPr lang="en-IN" sz="1800" dirty="0"/>
        </a:p>
      </dgm:t>
    </dgm:pt>
    <dgm:pt modelId="{31C0CCDA-63AF-46F9-B1E6-E6CFFECB2AD6}" type="parTrans" cxnId="{633386E0-45DC-49DF-8AAF-277D17D171E5}">
      <dgm:prSet/>
      <dgm:spPr/>
      <dgm:t>
        <a:bodyPr/>
        <a:lstStyle/>
        <a:p>
          <a:endParaRPr lang="en-IN"/>
        </a:p>
      </dgm:t>
    </dgm:pt>
    <dgm:pt modelId="{4946FFCB-0C77-43CD-B96D-C1A4F7FFC507}" type="sibTrans" cxnId="{633386E0-45DC-49DF-8AAF-277D17D171E5}">
      <dgm:prSet/>
      <dgm:spPr/>
      <dgm:t>
        <a:bodyPr/>
        <a:lstStyle/>
        <a:p>
          <a:endParaRPr lang="en-IN"/>
        </a:p>
      </dgm:t>
    </dgm:pt>
    <dgm:pt modelId="{3C474891-01B8-4034-B5AC-6AA281C80911}">
      <dgm:prSet phldrT="[Text]" custT="1"/>
      <dgm:spPr/>
      <dgm:t>
        <a:bodyPr/>
        <a:lstStyle/>
        <a:p>
          <a:r>
            <a:rPr lang="en-US" sz="1800" dirty="0"/>
            <a:t>Admins can add and remove products.</a:t>
          </a:r>
          <a:endParaRPr lang="en-IN" sz="1600" dirty="0"/>
        </a:p>
      </dgm:t>
    </dgm:pt>
    <dgm:pt modelId="{8457B03C-6A62-45B0-B0BA-01A3F1EEBFAE}" type="parTrans" cxnId="{D76DCC37-50EB-49A5-ADB6-F4ECE89C6EC3}">
      <dgm:prSet/>
      <dgm:spPr/>
      <dgm:t>
        <a:bodyPr/>
        <a:lstStyle/>
        <a:p>
          <a:endParaRPr lang="en-IN"/>
        </a:p>
      </dgm:t>
    </dgm:pt>
    <dgm:pt modelId="{9C254E75-8BEC-4C79-8EA8-0CE7CEA07FE0}" type="sibTrans" cxnId="{D76DCC37-50EB-49A5-ADB6-F4ECE89C6EC3}">
      <dgm:prSet/>
      <dgm:spPr/>
      <dgm:t>
        <a:bodyPr/>
        <a:lstStyle/>
        <a:p>
          <a:endParaRPr lang="en-IN"/>
        </a:p>
      </dgm:t>
    </dgm:pt>
    <dgm:pt modelId="{E4C81D6C-CA6C-4899-8765-4099940F7C94}">
      <dgm:prSet phldrT="[Text]" custT="1"/>
      <dgm:spPr/>
      <dgm:t>
        <a:bodyPr/>
        <a:lstStyle/>
        <a:p>
          <a:r>
            <a:rPr lang="en-US" sz="3200" dirty="0"/>
            <a:t>Cart</a:t>
          </a:r>
          <a:endParaRPr lang="en-IN" sz="3200" dirty="0"/>
        </a:p>
      </dgm:t>
    </dgm:pt>
    <dgm:pt modelId="{143F9EA2-5F64-4790-9982-B4EBF71617B5}" type="parTrans" cxnId="{64C797E5-E092-43A6-94A9-E6D6EF0660EC}">
      <dgm:prSet/>
      <dgm:spPr/>
      <dgm:t>
        <a:bodyPr/>
        <a:lstStyle/>
        <a:p>
          <a:endParaRPr lang="en-IN"/>
        </a:p>
      </dgm:t>
    </dgm:pt>
    <dgm:pt modelId="{C12EB009-600E-4427-9CD6-D1AC1A55629B}" type="sibTrans" cxnId="{64C797E5-E092-43A6-94A9-E6D6EF0660EC}">
      <dgm:prSet/>
      <dgm:spPr/>
      <dgm:t>
        <a:bodyPr/>
        <a:lstStyle/>
        <a:p>
          <a:endParaRPr lang="en-IN"/>
        </a:p>
      </dgm:t>
    </dgm:pt>
    <dgm:pt modelId="{9AC2FF54-47C8-41E2-A43D-019AB705062D}">
      <dgm:prSet phldrT="[Text]"/>
      <dgm:spPr/>
      <dgm:t>
        <a:bodyPr/>
        <a:lstStyle/>
        <a:p>
          <a:r>
            <a:rPr lang="en-US" dirty="0"/>
            <a:t>User can add items to cart as per their requirement</a:t>
          </a:r>
          <a:endParaRPr lang="en-IN" dirty="0"/>
        </a:p>
      </dgm:t>
    </dgm:pt>
    <dgm:pt modelId="{CDB45C8B-6C47-4BE0-ADA9-D79EBD0E258C}" type="parTrans" cxnId="{1AEFA0D8-035B-483F-A4DB-770279111EED}">
      <dgm:prSet/>
      <dgm:spPr/>
      <dgm:t>
        <a:bodyPr/>
        <a:lstStyle/>
        <a:p>
          <a:endParaRPr lang="en-IN"/>
        </a:p>
      </dgm:t>
    </dgm:pt>
    <dgm:pt modelId="{42A44931-54FB-4DA0-813C-0FFF1EDB0676}" type="sibTrans" cxnId="{1AEFA0D8-035B-483F-A4DB-770279111EED}">
      <dgm:prSet/>
      <dgm:spPr/>
      <dgm:t>
        <a:bodyPr/>
        <a:lstStyle/>
        <a:p>
          <a:endParaRPr lang="en-IN"/>
        </a:p>
      </dgm:t>
    </dgm:pt>
    <dgm:pt modelId="{CF90465D-4648-47C7-B18D-878C6E4F290A}">
      <dgm:prSet phldrT="[Text]"/>
      <dgm:spPr/>
      <dgm:t>
        <a:bodyPr/>
        <a:lstStyle/>
        <a:p>
          <a:r>
            <a:rPr lang="en-US" dirty="0"/>
            <a:t>Users can remove items from cart and update the quantity</a:t>
          </a:r>
          <a:endParaRPr lang="en-IN" dirty="0"/>
        </a:p>
      </dgm:t>
    </dgm:pt>
    <dgm:pt modelId="{F7BEFB70-906D-47F2-AC49-09025543EF36}" type="parTrans" cxnId="{8B19CA6C-35EC-4017-8086-D0CA91ACA73F}">
      <dgm:prSet/>
      <dgm:spPr/>
      <dgm:t>
        <a:bodyPr/>
        <a:lstStyle/>
        <a:p>
          <a:endParaRPr lang="en-IN"/>
        </a:p>
      </dgm:t>
    </dgm:pt>
    <dgm:pt modelId="{A87AC08D-F9B2-44D4-BE59-6507D0411852}" type="sibTrans" cxnId="{8B19CA6C-35EC-4017-8086-D0CA91ACA73F}">
      <dgm:prSet/>
      <dgm:spPr/>
      <dgm:t>
        <a:bodyPr/>
        <a:lstStyle/>
        <a:p>
          <a:endParaRPr lang="en-IN"/>
        </a:p>
      </dgm:t>
    </dgm:pt>
    <dgm:pt modelId="{3FA18450-06BB-4D74-87F9-9E93FC05FA87}">
      <dgm:prSet phldrT="[Text]" custT="1"/>
      <dgm:spPr/>
      <dgm:t>
        <a:bodyPr/>
        <a:lstStyle/>
        <a:p>
          <a:r>
            <a:rPr lang="en-IN" sz="3200" dirty="0"/>
            <a:t>Coupon Discount</a:t>
          </a:r>
        </a:p>
      </dgm:t>
    </dgm:pt>
    <dgm:pt modelId="{274F1EED-1C3E-4522-A403-7E7247EC1201}" type="parTrans" cxnId="{F93DAF9B-C7E1-4C55-AAF5-F64B7F8DD1FC}">
      <dgm:prSet/>
      <dgm:spPr/>
      <dgm:t>
        <a:bodyPr/>
        <a:lstStyle/>
        <a:p>
          <a:endParaRPr lang="en-IN"/>
        </a:p>
      </dgm:t>
    </dgm:pt>
    <dgm:pt modelId="{73178D45-E72D-4747-ADFE-A7255484F7DA}" type="sibTrans" cxnId="{F93DAF9B-C7E1-4C55-AAF5-F64B7F8DD1FC}">
      <dgm:prSet/>
      <dgm:spPr/>
      <dgm:t>
        <a:bodyPr/>
        <a:lstStyle/>
        <a:p>
          <a:endParaRPr lang="en-IN"/>
        </a:p>
      </dgm:t>
    </dgm:pt>
    <dgm:pt modelId="{896EE663-6BF2-4078-A03A-08CD848757B6}">
      <dgm:prSet phldrT="[Text]" custT="1"/>
      <dgm:spPr/>
      <dgm:t>
        <a:bodyPr/>
        <a:lstStyle/>
        <a:p>
          <a:r>
            <a:rPr lang="en-IN" sz="1800" dirty="0"/>
            <a:t>User can filter products based on price</a:t>
          </a:r>
        </a:p>
      </dgm:t>
    </dgm:pt>
    <dgm:pt modelId="{82B9B180-847D-409A-8A23-86D5EA81D862}" type="parTrans" cxnId="{A2AFC65C-1265-42E0-859A-4527091028C0}">
      <dgm:prSet/>
      <dgm:spPr/>
      <dgm:t>
        <a:bodyPr/>
        <a:lstStyle/>
        <a:p>
          <a:endParaRPr lang="en-IN"/>
        </a:p>
      </dgm:t>
    </dgm:pt>
    <dgm:pt modelId="{6BFD6441-51EF-499C-A346-DDEB4EF71BCA}" type="sibTrans" cxnId="{A2AFC65C-1265-42E0-859A-4527091028C0}">
      <dgm:prSet/>
      <dgm:spPr/>
      <dgm:t>
        <a:bodyPr/>
        <a:lstStyle/>
        <a:p>
          <a:endParaRPr lang="en-IN"/>
        </a:p>
      </dgm:t>
    </dgm:pt>
    <dgm:pt modelId="{D7627061-7EB3-49E2-9722-3C925E7C49BD}">
      <dgm:prSet phldrT="[Text]" custT="1"/>
      <dgm:spPr/>
      <dgm:t>
        <a:bodyPr/>
        <a:lstStyle/>
        <a:p>
          <a:r>
            <a:rPr lang="en-US" sz="1600" dirty="0"/>
            <a:t>Admin are able to register and login using email and password	</a:t>
          </a:r>
          <a:endParaRPr lang="en-IN" sz="1800" dirty="0"/>
        </a:p>
      </dgm:t>
    </dgm:pt>
    <dgm:pt modelId="{E6F81655-3193-4EA6-92D5-5C3AED33402D}" type="parTrans" cxnId="{0B52C049-A3D0-45B6-89EF-440549309BB2}">
      <dgm:prSet/>
      <dgm:spPr/>
      <dgm:t>
        <a:bodyPr/>
        <a:lstStyle/>
        <a:p>
          <a:endParaRPr lang="en-IN"/>
        </a:p>
      </dgm:t>
    </dgm:pt>
    <dgm:pt modelId="{216D69D0-813E-4F41-AFC8-DDF9F8FF5E4E}" type="sibTrans" cxnId="{0B52C049-A3D0-45B6-89EF-440549309BB2}">
      <dgm:prSet/>
      <dgm:spPr/>
      <dgm:t>
        <a:bodyPr/>
        <a:lstStyle/>
        <a:p>
          <a:endParaRPr lang="en-IN"/>
        </a:p>
      </dgm:t>
    </dgm:pt>
    <dgm:pt modelId="{1B517CAD-CB5A-43E2-AF30-2B41A618F689}">
      <dgm:prSet phldrT="[Text]" custT="1"/>
      <dgm:spPr/>
      <dgm:t>
        <a:bodyPr/>
        <a:lstStyle/>
        <a:p>
          <a:r>
            <a:rPr lang="en-IN" sz="1800" dirty="0"/>
            <a:t>Also admin can add the bulk of product in product page</a:t>
          </a:r>
        </a:p>
      </dgm:t>
    </dgm:pt>
    <dgm:pt modelId="{5BCC28A9-4834-4A33-BB85-DE51B8E8A876}" type="parTrans" cxnId="{0565F766-9241-43C4-8A6B-55BEF4DB996C}">
      <dgm:prSet/>
      <dgm:spPr/>
      <dgm:t>
        <a:bodyPr/>
        <a:lstStyle/>
        <a:p>
          <a:endParaRPr lang="en-IN"/>
        </a:p>
      </dgm:t>
    </dgm:pt>
    <dgm:pt modelId="{E7CC1A97-6C89-4B89-A9BF-464D3CA7C5CD}" type="sibTrans" cxnId="{0565F766-9241-43C4-8A6B-55BEF4DB996C}">
      <dgm:prSet/>
      <dgm:spPr/>
      <dgm:t>
        <a:bodyPr/>
        <a:lstStyle/>
        <a:p>
          <a:endParaRPr lang="en-IN"/>
        </a:p>
      </dgm:t>
    </dgm:pt>
    <dgm:pt modelId="{AB5C35B2-85AE-41A3-89D1-0C341E7B9BB9}">
      <dgm:prSet phldrT="[Text]" custT="1"/>
      <dgm:spPr/>
      <dgm:t>
        <a:bodyPr/>
        <a:lstStyle/>
        <a:p>
          <a:pPr>
            <a:buSzPts val="1100"/>
            <a:buFont typeface="Carlito"/>
            <a:buNone/>
          </a:pPr>
          <a:r>
            <a:rPr lang="en-US" sz="1800" dirty="0"/>
            <a:t>.  As a user I should get different discount coupons.</a:t>
          </a:r>
          <a:endParaRPr lang="en-IN" sz="1800" dirty="0"/>
        </a:p>
      </dgm:t>
    </dgm:pt>
    <dgm:pt modelId="{A3609095-FEC4-4379-9586-BAA9AD35D8AD}" type="sibTrans" cxnId="{499E5E68-DED4-4C2D-AE91-D56D5AB16D98}">
      <dgm:prSet/>
      <dgm:spPr/>
      <dgm:t>
        <a:bodyPr/>
        <a:lstStyle/>
        <a:p>
          <a:endParaRPr lang="en-IN"/>
        </a:p>
      </dgm:t>
    </dgm:pt>
    <dgm:pt modelId="{4E24AA50-04A8-41D8-BA51-77CBCDA4FB41}" type="parTrans" cxnId="{499E5E68-DED4-4C2D-AE91-D56D5AB16D98}">
      <dgm:prSet/>
      <dgm:spPr/>
      <dgm:t>
        <a:bodyPr/>
        <a:lstStyle/>
        <a:p>
          <a:endParaRPr lang="en-IN"/>
        </a:p>
      </dgm:t>
    </dgm:pt>
    <dgm:pt modelId="{83BF808A-10B4-49F4-9E45-54A5DF8753EE}">
      <dgm:prSet phldrT="[Text]" custT="1"/>
      <dgm:spPr/>
      <dgm:t>
        <a:bodyPr/>
        <a:lstStyle/>
        <a:p>
          <a:pPr>
            <a:buSzPts val="1100"/>
            <a:buFont typeface="Carlito"/>
            <a:buNone/>
          </a:pPr>
          <a:r>
            <a:rPr lang="en-IN" sz="1800" dirty="0"/>
            <a:t>  </a:t>
          </a:r>
          <a:r>
            <a:rPr lang="en-US" sz="1800" dirty="0"/>
            <a:t>As an Admin I should be able to set the discount coupons for the specific set of users</a:t>
          </a:r>
          <a:endParaRPr lang="en-IN" sz="1800" dirty="0"/>
        </a:p>
      </dgm:t>
    </dgm:pt>
    <dgm:pt modelId="{459C7FF4-4744-4E52-AF1A-7FEFDF9B3585}" type="parTrans" cxnId="{AAF232FA-E924-493F-A365-B4CFB4021053}">
      <dgm:prSet/>
      <dgm:spPr/>
      <dgm:t>
        <a:bodyPr/>
        <a:lstStyle/>
        <a:p>
          <a:endParaRPr lang="en-IN"/>
        </a:p>
      </dgm:t>
    </dgm:pt>
    <dgm:pt modelId="{FDF7C895-C608-47CB-BDF2-6C526190B87D}" type="sibTrans" cxnId="{AAF232FA-E924-493F-A365-B4CFB4021053}">
      <dgm:prSet/>
      <dgm:spPr/>
      <dgm:t>
        <a:bodyPr/>
        <a:lstStyle/>
        <a:p>
          <a:endParaRPr lang="en-IN"/>
        </a:p>
      </dgm:t>
    </dgm:pt>
    <dgm:pt modelId="{1DBF2FA5-6F8D-4B77-8359-EF63DA9C4738}" type="pres">
      <dgm:prSet presAssocID="{E9E28416-3BEF-4C4D-8084-DBD3351FF2EC}" presName="Name0" presStyleCnt="0">
        <dgm:presLayoutVars>
          <dgm:dir/>
          <dgm:animLvl val="lvl"/>
          <dgm:resizeHandles val="exact"/>
        </dgm:presLayoutVars>
      </dgm:prSet>
      <dgm:spPr/>
    </dgm:pt>
    <dgm:pt modelId="{009DF0A5-A8D2-41BB-BA39-233E8C43393B}" type="pres">
      <dgm:prSet presAssocID="{0A52224E-0DED-48D9-951F-85F4D9E0D22A}" presName="linNode" presStyleCnt="0"/>
      <dgm:spPr/>
    </dgm:pt>
    <dgm:pt modelId="{32BF021B-3FEE-4CF1-AF10-753EECC3C7E7}" type="pres">
      <dgm:prSet presAssocID="{0A52224E-0DED-48D9-951F-85F4D9E0D22A}" presName="parentText" presStyleLbl="node1" presStyleIdx="0" presStyleCnt="4">
        <dgm:presLayoutVars>
          <dgm:chMax val="1"/>
          <dgm:bulletEnabled val="1"/>
        </dgm:presLayoutVars>
      </dgm:prSet>
      <dgm:spPr/>
    </dgm:pt>
    <dgm:pt modelId="{08DE27C3-F5AE-46EC-85D8-E0F47D449954}" type="pres">
      <dgm:prSet presAssocID="{0A52224E-0DED-48D9-951F-85F4D9E0D22A}" presName="descendantText" presStyleLbl="alignAccFollowNode1" presStyleIdx="0" presStyleCnt="4" custLinFactNeighborX="0">
        <dgm:presLayoutVars>
          <dgm:bulletEnabled val="1"/>
        </dgm:presLayoutVars>
      </dgm:prSet>
      <dgm:spPr/>
    </dgm:pt>
    <dgm:pt modelId="{70640BDB-CAA7-4EE8-ABFF-6FF3C3DC9F29}" type="pres">
      <dgm:prSet presAssocID="{BE647EFC-D17D-4987-A315-B7367BE0348F}" presName="sp" presStyleCnt="0"/>
      <dgm:spPr/>
    </dgm:pt>
    <dgm:pt modelId="{23BCACF4-DBE5-4144-9BAB-61EFEB8E8A99}" type="pres">
      <dgm:prSet presAssocID="{656BFD40-2AE7-4E37-AFDE-B40117E45F17}" presName="linNode" presStyleCnt="0"/>
      <dgm:spPr/>
    </dgm:pt>
    <dgm:pt modelId="{E8705AFD-7FDE-481C-ACA9-55D81EB5EEB3}" type="pres">
      <dgm:prSet presAssocID="{656BFD40-2AE7-4E37-AFDE-B40117E45F17}" presName="parentText" presStyleLbl="node1" presStyleIdx="1" presStyleCnt="4">
        <dgm:presLayoutVars>
          <dgm:chMax val="1"/>
          <dgm:bulletEnabled val="1"/>
        </dgm:presLayoutVars>
      </dgm:prSet>
      <dgm:spPr/>
    </dgm:pt>
    <dgm:pt modelId="{788B0562-C4E1-468E-9AD9-1DDD3F1C43C5}" type="pres">
      <dgm:prSet presAssocID="{656BFD40-2AE7-4E37-AFDE-B40117E45F17}" presName="descendantText" presStyleLbl="alignAccFollowNode1" presStyleIdx="1" presStyleCnt="4" custScaleX="106658" custScaleY="138406" custLinFactNeighborY="0">
        <dgm:presLayoutVars>
          <dgm:bulletEnabled val="1"/>
        </dgm:presLayoutVars>
      </dgm:prSet>
      <dgm:spPr/>
    </dgm:pt>
    <dgm:pt modelId="{A482520D-DDB7-4DF4-B538-CB514295FC71}" type="pres">
      <dgm:prSet presAssocID="{7A126F52-47E8-4F6A-8AD3-756078753007}" presName="sp" presStyleCnt="0"/>
      <dgm:spPr/>
    </dgm:pt>
    <dgm:pt modelId="{44C266EC-E53D-4F07-BA30-66B7C7049663}" type="pres">
      <dgm:prSet presAssocID="{E4C81D6C-CA6C-4899-8765-4099940F7C94}" presName="linNode" presStyleCnt="0"/>
      <dgm:spPr/>
    </dgm:pt>
    <dgm:pt modelId="{493C9F33-25E8-4B98-AC50-CAA75FA56768}" type="pres">
      <dgm:prSet presAssocID="{E4C81D6C-CA6C-4899-8765-4099940F7C94}" presName="parentText" presStyleLbl="node1" presStyleIdx="2" presStyleCnt="4">
        <dgm:presLayoutVars>
          <dgm:chMax val="1"/>
          <dgm:bulletEnabled val="1"/>
        </dgm:presLayoutVars>
      </dgm:prSet>
      <dgm:spPr/>
    </dgm:pt>
    <dgm:pt modelId="{E6BB8CB7-3A19-4301-A8C1-998DD9961880}" type="pres">
      <dgm:prSet presAssocID="{E4C81D6C-CA6C-4899-8765-4099940F7C94}" presName="descendantText" presStyleLbl="alignAccFollowNode1" presStyleIdx="2" presStyleCnt="4" custScaleY="110795">
        <dgm:presLayoutVars>
          <dgm:bulletEnabled val="1"/>
        </dgm:presLayoutVars>
      </dgm:prSet>
      <dgm:spPr/>
    </dgm:pt>
    <dgm:pt modelId="{2AB5E902-3E0F-485A-B927-AFE8A9D9A000}" type="pres">
      <dgm:prSet presAssocID="{C12EB009-600E-4427-9CD6-D1AC1A55629B}" presName="sp" presStyleCnt="0"/>
      <dgm:spPr/>
    </dgm:pt>
    <dgm:pt modelId="{4E157F62-F57D-4551-BA22-82EB8D3CF81A}" type="pres">
      <dgm:prSet presAssocID="{3FA18450-06BB-4D74-87F9-9E93FC05FA87}" presName="linNode" presStyleCnt="0"/>
      <dgm:spPr/>
    </dgm:pt>
    <dgm:pt modelId="{FB8A1792-36CC-4C63-8808-5EFCB04811F8}" type="pres">
      <dgm:prSet presAssocID="{3FA18450-06BB-4D74-87F9-9E93FC05FA87}" presName="parentText" presStyleLbl="node1" presStyleIdx="3" presStyleCnt="4">
        <dgm:presLayoutVars>
          <dgm:chMax val="1"/>
          <dgm:bulletEnabled val="1"/>
        </dgm:presLayoutVars>
      </dgm:prSet>
      <dgm:spPr/>
    </dgm:pt>
    <dgm:pt modelId="{FB571C35-0904-468C-9435-BE0E358DD7BA}" type="pres">
      <dgm:prSet presAssocID="{3FA18450-06BB-4D74-87F9-9E93FC05FA87}" presName="descendantText" presStyleLbl="alignAccFollowNode1" presStyleIdx="3" presStyleCnt="4">
        <dgm:presLayoutVars>
          <dgm:bulletEnabled val="1"/>
        </dgm:presLayoutVars>
      </dgm:prSet>
      <dgm:spPr/>
    </dgm:pt>
  </dgm:ptLst>
  <dgm:cxnLst>
    <dgm:cxn modelId="{E1D96604-C238-4290-AE36-49DB5FB7DD6A}" type="presOf" srcId="{656BFD40-2AE7-4E37-AFDE-B40117E45F17}" destId="{E8705AFD-7FDE-481C-ACA9-55D81EB5EEB3}" srcOrd="0" destOrd="0" presId="urn:microsoft.com/office/officeart/2005/8/layout/vList5"/>
    <dgm:cxn modelId="{DAB0EE0B-5B51-4CEE-AA68-B0C9CF15EC34}" type="presOf" srcId="{0A52224E-0DED-48D9-951F-85F4D9E0D22A}" destId="{32BF021B-3FEE-4CF1-AF10-753EECC3C7E7}" srcOrd="0" destOrd="0" presId="urn:microsoft.com/office/officeart/2005/8/layout/vList5"/>
    <dgm:cxn modelId="{925D951A-8290-4DC6-9BC9-557722885874}" type="presOf" srcId="{D7627061-7EB3-49E2-9722-3C925E7C49BD}" destId="{08DE27C3-F5AE-46EC-85D8-E0F47D449954}" srcOrd="0" destOrd="1" presId="urn:microsoft.com/office/officeart/2005/8/layout/vList5"/>
    <dgm:cxn modelId="{3C173A22-DE63-44FE-A9CB-C9370FF8D989}" type="presOf" srcId="{AB5C35B2-85AE-41A3-89D1-0C341E7B9BB9}" destId="{FB571C35-0904-468C-9435-BE0E358DD7BA}" srcOrd="0" destOrd="0" presId="urn:microsoft.com/office/officeart/2005/8/layout/vList5"/>
    <dgm:cxn modelId="{9744392A-595A-4DD3-8F6D-AF62574BB295}" type="presOf" srcId="{A53CBCCE-56D1-4A79-B57D-1D32067B629B}" destId="{788B0562-C4E1-468E-9AD9-1DDD3F1C43C5}" srcOrd="0" destOrd="0" presId="urn:microsoft.com/office/officeart/2005/8/layout/vList5"/>
    <dgm:cxn modelId="{39BD5131-7613-47BA-B41E-6C65491520FD}" type="presOf" srcId="{3C474891-01B8-4034-B5AC-6AA281C80911}" destId="{788B0562-C4E1-468E-9AD9-1DDD3F1C43C5}" srcOrd="0" destOrd="2" presId="urn:microsoft.com/office/officeart/2005/8/layout/vList5"/>
    <dgm:cxn modelId="{D76DCC37-50EB-49A5-ADB6-F4ECE89C6EC3}" srcId="{656BFD40-2AE7-4E37-AFDE-B40117E45F17}" destId="{3C474891-01B8-4034-B5AC-6AA281C80911}" srcOrd="2" destOrd="0" parTransId="{8457B03C-6A62-45B0-B0BA-01A3F1EEBFAE}" sibTransId="{9C254E75-8BEC-4C79-8EA8-0CE7CEA07FE0}"/>
    <dgm:cxn modelId="{9281F23E-A746-4175-B86B-3918EE11A92F}" srcId="{E9E28416-3BEF-4C4D-8084-DBD3351FF2EC}" destId="{656BFD40-2AE7-4E37-AFDE-B40117E45F17}" srcOrd="1" destOrd="0" parTransId="{902081F5-83C0-4516-8C6F-FFE01251344D}" sibTransId="{7A126F52-47E8-4F6A-8AD3-756078753007}"/>
    <dgm:cxn modelId="{A2AFC65C-1265-42E0-859A-4527091028C0}" srcId="{656BFD40-2AE7-4E37-AFDE-B40117E45F17}" destId="{896EE663-6BF2-4078-A03A-08CD848757B6}" srcOrd="1" destOrd="0" parTransId="{82B9B180-847D-409A-8A23-86D5EA81D862}" sibTransId="{6BFD6441-51EF-499C-A346-DDEB4EF71BCA}"/>
    <dgm:cxn modelId="{B5ECD141-C708-44E8-8122-F457981FDDB5}" type="presOf" srcId="{896EE663-6BF2-4078-A03A-08CD848757B6}" destId="{788B0562-C4E1-468E-9AD9-1DDD3F1C43C5}" srcOrd="0" destOrd="1" presId="urn:microsoft.com/office/officeart/2005/8/layout/vList5"/>
    <dgm:cxn modelId="{269CA345-25CD-44A7-A7C2-08E6FC1A507F}" type="presOf" srcId="{CF90465D-4648-47C7-B18D-878C6E4F290A}" destId="{E6BB8CB7-3A19-4301-A8C1-998DD9961880}" srcOrd="0" destOrd="1" presId="urn:microsoft.com/office/officeart/2005/8/layout/vList5"/>
    <dgm:cxn modelId="{0565F766-9241-43C4-8A6B-55BEF4DB996C}" srcId="{656BFD40-2AE7-4E37-AFDE-B40117E45F17}" destId="{1B517CAD-CB5A-43E2-AF30-2B41A618F689}" srcOrd="3" destOrd="0" parTransId="{5BCC28A9-4834-4A33-BB85-DE51B8E8A876}" sibTransId="{E7CC1A97-6C89-4B89-A9BF-464D3CA7C5CD}"/>
    <dgm:cxn modelId="{499E5E68-DED4-4C2D-AE91-D56D5AB16D98}" srcId="{3FA18450-06BB-4D74-87F9-9E93FC05FA87}" destId="{AB5C35B2-85AE-41A3-89D1-0C341E7B9BB9}" srcOrd="0" destOrd="0" parTransId="{4E24AA50-04A8-41D8-BA51-77CBCDA4FB41}" sibTransId="{A3609095-FEC4-4379-9586-BAA9AD35D8AD}"/>
    <dgm:cxn modelId="{0B52C049-A3D0-45B6-89EF-440549309BB2}" srcId="{0A52224E-0DED-48D9-951F-85F4D9E0D22A}" destId="{D7627061-7EB3-49E2-9722-3C925E7C49BD}" srcOrd="1" destOrd="0" parTransId="{E6F81655-3193-4EA6-92D5-5C3AED33402D}" sibTransId="{216D69D0-813E-4F41-AFC8-DDF9F8FF5E4E}"/>
    <dgm:cxn modelId="{8990CC49-3B55-47AF-884E-02510D0AB3EE}" type="presOf" srcId="{3FA18450-06BB-4D74-87F9-9E93FC05FA87}" destId="{FB8A1792-36CC-4C63-8808-5EFCB04811F8}" srcOrd="0" destOrd="0" presId="urn:microsoft.com/office/officeart/2005/8/layout/vList5"/>
    <dgm:cxn modelId="{8B19CA6C-35EC-4017-8086-D0CA91ACA73F}" srcId="{E4C81D6C-CA6C-4899-8765-4099940F7C94}" destId="{CF90465D-4648-47C7-B18D-878C6E4F290A}" srcOrd="1" destOrd="0" parTransId="{F7BEFB70-906D-47F2-AC49-09025543EF36}" sibTransId="{A87AC08D-F9B2-44D4-BE59-6507D0411852}"/>
    <dgm:cxn modelId="{3F765E6E-752E-41D7-BBF5-4730F58E8D9B}" type="presOf" srcId="{E9E28416-3BEF-4C4D-8084-DBD3351FF2EC}" destId="{1DBF2FA5-6F8D-4B77-8359-EF63DA9C4738}" srcOrd="0" destOrd="0" presId="urn:microsoft.com/office/officeart/2005/8/layout/vList5"/>
    <dgm:cxn modelId="{BBDE8970-9890-4DED-8BA2-E0447C3FE1D5}" type="presOf" srcId="{1B517CAD-CB5A-43E2-AF30-2B41A618F689}" destId="{788B0562-C4E1-468E-9AD9-1DDD3F1C43C5}" srcOrd="0" destOrd="3" presId="urn:microsoft.com/office/officeart/2005/8/layout/vList5"/>
    <dgm:cxn modelId="{1C8BB897-AC01-4086-BBAD-90CDA9ACD324}" type="presOf" srcId="{83BF808A-10B4-49F4-9E45-54A5DF8753EE}" destId="{FB571C35-0904-468C-9435-BE0E358DD7BA}" srcOrd="0" destOrd="1" presId="urn:microsoft.com/office/officeart/2005/8/layout/vList5"/>
    <dgm:cxn modelId="{FD4F7598-85EF-46F6-9DAB-016984D9F56F}" type="presOf" srcId="{9AC2FF54-47C8-41E2-A43D-019AB705062D}" destId="{E6BB8CB7-3A19-4301-A8C1-998DD9961880}" srcOrd="0" destOrd="0" presId="urn:microsoft.com/office/officeart/2005/8/layout/vList5"/>
    <dgm:cxn modelId="{F93DAF9B-C7E1-4C55-AAF5-F64B7F8DD1FC}" srcId="{E9E28416-3BEF-4C4D-8084-DBD3351FF2EC}" destId="{3FA18450-06BB-4D74-87F9-9E93FC05FA87}" srcOrd="3" destOrd="0" parTransId="{274F1EED-1C3E-4522-A403-7E7247EC1201}" sibTransId="{73178D45-E72D-4747-ADFE-A7255484F7DA}"/>
    <dgm:cxn modelId="{C7D4CDA3-48A5-459F-9279-E4A617C6D6C5}" type="presOf" srcId="{E4C81D6C-CA6C-4899-8765-4099940F7C94}" destId="{493C9F33-25E8-4B98-AC50-CAA75FA56768}" srcOrd="0" destOrd="0" presId="urn:microsoft.com/office/officeart/2005/8/layout/vList5"/>
    <dgm:cxn modelId="{E6EA3EA5-FE3B-440A-A51D-547307DB0AA0}" srcId="{0A52224E-0DED-48D9-951F-85F4D9E0D22A}" destId="{255427A4-22DF-47D8-BDA6-08B7DB229B3B}" srcOrd="0" destOrd="0" parTransId="{482468F1-F155-47C1-A7B0-F3078CEFFB76}" sibTransId="{B2627548-F954-43AD-88A1-76112BE1E77E}"/>
    <dgm:cxn modelId="{1AEFA0D8-035B-483F-A4DB-770279111EED}" srcId="{E4C81D6C-CA6C-4899-8765-4099940F7C94}" destId="{9AC2FF54-47C8-41E2-A43D-019AB705062D}" srcOrd="0" destOrd="0" parTransId="{CDB45C8B-6C47-4BE0-ADA9-D79EBD0E258C}" sibTransId="{42A44931-54FB-4DA0-813C-0FFF1EDB0676}"/>
    <dgm:cxn modelId="{633386E0-45DC-49DF-8AAF-277D17D171E5}" srcId="{656BFD40-2AE7-4E37-AFDE-B40117E45F17}" destId="{A53CBCCE-56D1-4A79-B57D-1D32067B629B}" srcOrd="0" destOrd="0" parTransId="{31C0CCDA-63AF-46F9-B1E6-E6CFFECB2AD6}" sibTransId="{4946FFCB-0C77-43CD-B96D-C1A4F7FFC507}"/>
    <dgm:cxn modelId="{64C797E5-E092-43A6-94A9-E6D6EF0660EC}" srcId="{E9E28416-3BEF-4C4D-8084-DBD3351FF2EC}" destId="{E4C81D6C-CA6C-4899-8765-4099940F7C94}" srcOrd="2" destOrd="0" parTransId="{143F9EA2-5F64-4790-9982-B4EBF71617B5}" sibTransId="{C12EB009-600E-4427-9CD6-D1AC1A55629B}"/>
    <dgm:cxn modelId="{CA55FDE7-B7B1-4102-B6E6-53DD4106D36C}" srcId="{E9E28416-3BEF-4C4D-8084-DBD3351FF2EC}" destId="{0A52224E-0DED-48D9-951F-85F4D9E0D22A}" srcOrd="0" destOrd="0" parTransId="{F0E50405-04F0-4DBB-9064-DC0D78396FB2}" sibTransId="{BE647EFC-D17D-4987-A315-B7367BE0348F}"/>
    <dgm:cxn modelId="{EC08CCF4-DA68-4A4F-95DD-26CA945E96B1}" type="presOf" srcId="{255427A4-22DF-47D8-BDA6-08B7DB229B3B}" destId="{08DE27C3-F5AE-46EC-85D8-E0F47D449954}" srcOrd="0" destOrd="0" presId="urn:microsoft.com/office/officeart/2005/8/layout/vList5"/>
    <dgm:cxn modelId="{AAF232FA-E924-493F-A365-B4CFB4021053}" srcId="{3FA18450-06BB-4D74-87F9-9E93FC05FA87}" destId="{83BF808A-10B4-49F4-9E45-54A5DF8753EE}" srcOrd="1" destOrd="0" parTransId="{459C7FF4-4744-4E52-AF1A-7FEFDF9B3585}" sibTransId="{FDF7C895-C608-47CB-BDF2-6C526190B87D}"/>
    <dgm:cxn modelId="{6D03082D-A527-4B58-B427-646697CA7B22}" type="presParOf" srcId="{1DBF2FA5-6F8D-4B77-8359-EF63DA9C4738}" destId="{009DF0A5-A8D2-41BB-BA39-233E8C43393B}" srcOrd="0" destOrd="0" presId="urn:microsoft.com/office/officeart/2005/8/layout/vList5"/>
    <dgm:cxn modelId="{B99F3508-29C7-4C3E-9F20-D65910C06606}" type="presParOf" srcId="{009DF0A5-A8D2-41BB-BA39-233E8C43393B}" destId="{32BF021B-3FEE-4CF1-AF10-753EECC3C7E7}" srcOrd="0" destOrd="0" presId="urn:microsoft.com/office/officeart/2005/8/layout/vList5"/>
    <dgm:cxn modelId="{7EC2DF6A-41BB-4C54-B221-A04CC28DF331}" type="presParOf" srcId="{009DF0A5-A8D2-41BB-BA39-233E8C43393B}" destId="{08DE27C3-F5AE-46EC-85D8-E0F47D449954}" srcOrd="1" destOrd="0" presId="urn:microsoft.com/office/officeart/2005/8/layout/vList5"/>
    <dgm:cxn modelId="{FA2DAAA2-2640-443E-A061-B367387CD0BB}" type="presParOf" srcId="{1DBF2FA5-6F8D-4B77-8359-EF63DA9C4738}" destId="{70640BDB-CAA7-4EE8-ABFF-6FF3C3DC9F29}" srcOrd="1" destOrd="0" presId="urn:microsoft.com/office/officeart/2005/8/layout/vList5"/>
    <dgm:cxn modelId="{E0BB7EF0-D58D-4A00-BCA1-0A222559E5DF}" type="presParOf" srcId="{1DBF2FA5-6F8D-4B77-8359-EF63DA9C4738}" destId="{23BCACF4-DBE5-4144-9BAB-61EFEB8E8A99}" srcOrd="2" destOrd="0" presId="urn:microsoft.com/office/officeart/2005/8/layout/vList5"/>
    <dgm:cxn modelId="{0568B838-8F65-46A1-BDC8-8416260CA9FA}" type="presParOf" srcId="{23BCACF4-DBE5-4144-9BAB-61EFEB8E8A99}" destId="{E8705AFD-7FDE-481C-ACA9-55D81EB5EEB3}" srcOrd="0" destOrd="0" presId="urn:microsoft.com/office/officeart/2005/8/layout/vList5"/>
    <dgm:cxn modelId="{A4806BAF-77F4-46A8-B57D-7F8387373E7A}" type="presParOf" srcId="{23BCACF4-DBE5-4144-9BAB-61EFEB8E8A99}" destId="{788B0562-C4E1-468E-9AD9-1DDD3F1C43C5}" srcOrd="1" destOrd="0" presId="urn:microsoft.com/office/officeart/2005/8/layout/vList5"/>
    <dgm:cxn modelId="{63C02E55-38DB-476F-86F2-509CC55FFC4B}" type="presParOf" srcId="{1DBF2FA5-6F8D-4B77-8359-EF63DA9C4738}" destId="{A482520D-DDB7-4DF4-B538-CB514295FC71}" srcOrd="3" destOrd="0" presId="urn:microsoft.com/office/officeart/2005/8/layout/vList5"/>
    <dgm:cxn modelId="{613EC624-35D0-412C-A321-30A669F98800}" type="presParOf" srcId="{1DBF2FA5-6F8D-4B77-8359-EF63DA9C4738}" destId="{44C266EC-E53D-4F07-BA30-66B7C7049663}" srcOrd="4" destOrd="0" presId="urn:microsoft.com/office/officeart/2005/8/layout/vList5"/>
    <dgm:cxn modelId="{891166E4-4FF0-440E-9A3D-FC8BC4CB3869}" type="presParOf" srcId="{44C266EC-E53D-4F07-BA30-66B7C7049663}" destId="{493C9F33-25E8-4B98-AC50-CAA75FA56768}" srcOrd="0" destOrd="0" presId="urn:microsoft.com/office/officeart/2005/8/layout/vList5"/>
    <dgm:cxn modelId="{701F1354-B1C1-4D97-A6AC-09EDA87E4F52}" type="presParOf" srcId="{44C266EC-E53D-4F07-BA30-66B7C7049663}" destId="{E6BB8CB7-3A19-4301-A8C1-998DD9961880}" srcOrd="1" destOrd="0" presId="urn:microsoft.com/office/officeart/2005/8/layout/vList5"/>
    <dgm:cxn modelId="{EBE00CA0-BD44-4F56-8C06-9D8B35FFBFC1}" type="presParOf" srcId="{1DBF2FA5-6F8D-4B77-8359-EF63DA9C4738}" destId="{2AB5E902-3E0F-485A-B927-AFE8A9D9A000}" srcOrd="5" destOrd="0" presId="urn:microsoft.com/office/officeart/2005/8/layout/vList5"/>
    <dgm:cxn modelId="{2D5215E9-8165-4EC9-AA1E-3491970D91A2}" type="presParOf" srcId="{1DBF2FA5-6F8D-4B77-8359-EF63DA9C4738}" destId="{4E157F62-F57D-4551-BA22-82EB8D3CF81A}" srcOrd="6" destOrd="0" presId="urn:microsoft.com/office/officeart/2005/8/layout/vList5"/>
    <dgm:cxn modelId="{275E946F-7748-4A3C-A64B-B90A77FF61F9}" type="presParOf" srcId="{4E157F62-F57D-4551-BA22-82EB8D3CF81A}" destId="{FB8A1792-36CC-4C63-8808-5EFCB04811F8}" srcOrd="0" destOrd="0" presId="urn:microsoft.com/office/officeart/2005/8/layout/vList5"/>
    <dgm:cxn modelId="{CE7DDD99-9C56-4FF6-BBC1-F324CEB81E92}" type="presParOf" srcId="{4E157F62-F57D-4551-BA22-82EB8D3CF81A}" destId="{FB571C35-0904-468C-9435-BE0E358DD7BA}"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E27C3-F5AE-46EC-85D8-E0F47D449954}">
      <dsp:nvSpPr>
        <dsp:cNvPr id="0" name=""/>
        <dsp:cNvSpPr/>
      </dsp:nvSpPr>
      <dsp:spPr>
        <a:xfrm rot="5400000">
          <a:off x="6669092" y="-2798304"/>
          <a:ext cx="871921" cy="6687108"/>
        </a:xfrm>
        <a:prstGeom prst="round2Same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63830" tIns="81915" rIns="163830" bIns="8191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Users are able to register and login using email and password</a:t>
          </a:r>
          <a:endParaRPr lang="en-IN" sz="1800" kern="1200" dirty="0"/>
        </a:p>
        <a:p>
          <a:pPr marL="171450" lvl="1" indent="-171450" algn="l" defTabSz="711200">
            <a:lnSpc>
              <a:spcPct val="90000"/>
            </a:lnSpc>
            <a:spcBef>
              <a:spcPct val="0"/>
            </a:spcBef>
            <a:spcAft>
              <a:spcPct val="15000"/>
            </a:spcAft>
            <a:buChar char="•"/>
          </a:pPr>
          <a:r>
            <a:rPr lang="en-US" sz="1600" kern="1200" dirty="0"/>
            <a:t>Admin are able to register and login using email and password	</a:t>
          </a:r>
          <a:endParaRPr lang="en-IN" sz="1800" kern="1200" dirty="0"/>
        </a:p>
      </dsp:txBody>
      <dsp:txXfrm rot="-5400000">
        <a:off x="3761499" y="151853"/>
        <a:ext cx="6644544" cy="786793"/>
      </dsp:txXfrm>
    </dsp:sp>
    <dsp:sp modelId="{32BF021B-3FEE-4CF1-AF10-753EECC3C7E7}">
      <dsp:nvSpPr>
        <dsp:cNvPr id="0" name=""/>
        <dsp:cNvSpPr/>
      </dsp:nvSpPr>
      <dsp:spPr>
        <a:xfrm>
          <a:off x="0" y="298"/>
          <a:ext cx="3761498" cy="1089901"/>
        </a:xfrm>
        <a:prstGeom prst="round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Authentication</a:t>
          </a:r>
          <a:endParaRPr lang="en-IN" sz="3200" kern="1200" dirty="0"/>
        </a:p>
      </dsp:txBody>
      <dsp:txXfrm>
        <a:off x="53205" y="53503"/>
        <a:ext cx="3655088" cy="983491"/>
      </dsp:txXfrm>
    </dsp:sp>
    <dsp:sp modelId="{788B0562-C4E1-468E-9AD9-1DDD3F1C43C5}">
      <dsp:nvSpPr>
        <dsp:cNvPr id="0" name=""/>
        <dsp:cNvSpPr/>
      </dsp:nvSpPr>
      <dsp:spPr>
        <a:xfrm rot="5400000">
          <a:off x="6423721" y="-1671807"/>
          <a:ext cx="1206791" cy="6839798"/>
        </a:xfrm>
        <a:prstGeom prst="round2Same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63830" tIns="81915" rIns="163830" bIns="8191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Users can view products based on category or search.</a:t>
          </a:r>
          <a:endParaRPr lang="en-IN" sz="1800" kern="1200" dirty="0"/>
        </a:p>
        <a:p>
          <a:pPr marL="171450" lvl="1" indent="-171450" algn="l" defTabSz="800100">
            <a:lnSpc>
              <a:spcPct val="90000"/>
            </a:lnSpc>
            <a:spcBef>
              <a:spcPct val="0"/>
            </a:spcBef>
            <a:spcAft>
              <a:spcPct val="15000"/>
            </a:spcAft>
            <a:buChar char="•"/>
          </a:pPr>
          <a:r>
            <a:rPr lang="en-IN" sz="1800" kern="1200" dirty="0"/>
            <a:t>User can filter products based on price</a:t>
          </a:r>
        </a:p>
        <a:p>
          <a:pPr marL="171450" lvl="1" indent="-171450" algn="l" defTabSz="800100">
            <a:lnSpc>
              <a:spcPct val="90000"/>
            </a:lnSpc>
            <a:spcBef>
              <a:spcPct val="0"/>
            </a:spcBef>
            <a:spcAft>
              <a:spcPct val="15000"/>
            </a:spcAft>
            <a:buChar char="•"/>
          </a:pPr>
          <a:r>
            <a:rPr lang="en-US" sz="1800" kern="1200" dirty="0"/>
            <a:t>Admins can add and remove products.</a:t>
          </a:r>
          <a:endParaRPr lang="en-IN" sz="1600" kern="1200" dirty="0"/>
        </a:p>
        <a:p>
          <a:pPr marL="171450" lvl="1" indent="-171450" algn="l" defTabSz="800100">
            <a:lnSpc>
              <a:spcPct val="90000"/>
            </a:lnSpc>
            <a:spcBef>
              <a:spcPct val="0"/>
            </a:spcBef>
            <a:spcAft>
              <a:spcPct val="15000"/>
            </a:spcAft>
            <a:buChar char="•"/>
          </a:pPr>
          <a:r>
            <a:rPr lang="en-IN" sz="1800" kern="1200" dirty="0"/>
            <a:t>Also admin can add the bulk of product in product page</a:t>
          </a:r>
        </a:p>
      </dsp:txBody>
      <dsp:txXfrm rot="-5400000">
        <a:off x="3607218" y="1203607"/>
        <a:ext cx="6780887" cy="1088969"/>
      </dsp:txXfrm>
    </dsp:sp>
    <dsp:sp modelId="{E8705AFD-7FDE-481C-ACA9-55D81EB5EEB3}">
      <dsp:nvSpPr>
        <dsp:cNvPr id="0" name=""/>
        <dsp:cNvSpPr/>
      </dsp:nvSpPr>
      <dsp:spPr>
        <a:xfrm>
          <a:off x="0" y="1203140"/>
          <a:ext cx="3607218" cy="1089901"/>
        </a:xfrm>
        <a:prstGeom prst="round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Products</a:t>
          </a:r>
          <a:endParaRPr lang="en-IN" sz="3200" kern="1200" dirty="0"/>
        </a:p>
      </dsp:txBody>
      <dsp:txXfrm>
        <a:off x="53205" y="1256345"/>
        <a:ext cx="3500808" cy="983491"/>
      </dsp:txXfrm>
    </dsp:sp>
    <dsp:sp modelId="{E6BB8CB7-3A19-4301-A8C1-998DD9961880}">
      <dsp:nvSpPr>
        <dsp:cNvPr id="0" name=""/>
        <dsp:cNvSpPr/>
      </dsp:nvSpPr>
      <dsp:spPr>
        <a:xfrm rot="5400000">
          <a:off x="6622030" y="-392620"/>
          <a:ext cx="966045" cy="6687108"/>
        </a:xfrm>
        <a:prstGeom prst="round2Same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User can add items to cart as per their requirement</a:t>
          </a:r>
          <a:endParaRPr lang="en-IN" sz="2000" kern="1200" dirty="0"/>
        </a:p>
        <a:p>
          <a:pPr marL="228600" lvl="1" indent="-228600" algn="l" defTabSz="889000">
            <a:lnSpc>
              <a:spcPct val="90000"/>
            </a:lnSpc>
            <a:spcBef>
              <a:spcPct val="0"/>
            </a:spcBef>
            <a:spcAft>
              <a:spcPct val="15000"/>
            </a:spcAft>
            <a:buChar char="•"/>
          </a:pPr>
          <a:r>
            <a:rPr lang="en-US" sz="2000" kern="1200" dirty="0"/>
            <a:t>Users can remove items from cart and update the quantity</a:t>
          </a:r>
          <a:endParaRPr lang="en-IN" sz="2000" kern="1200" dirty="0"/>
        </a:p>
      </dsp:txBody>
      <dsp:txXfrm rot="-5400000">
        <a:off x="3761499" y="2515069"/>
        <a:ext cx="6639950" cy="871729"/>
      </dsp:txXfrm>
    </dsp:sp>
    <dsp:sp modelId="{493C9F33-25E8-4B98-AC50-CAA75FA56768}">
      <dsp:nvSpPr>
        <dsp:cNvPr id="0" name=""/>
        <dsp:cNvSpPr/>
      </dsp:nvSpPr>
      <dsp:spPr>
        <a:xfrm>
          <a:off x="0" y="2405982"/>
          <a:ext cx="3761498" cy="1089901"/>
        </a:xfrm>
        <a:prstGeom prst="roundRect">
          <a:avLst/>
        </a:prstGeom>
        <a:solidFill>
          <a:schemeClr val="accent4">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Cart</a:t>
          </a:r>
          <a:endParaRPr lang="en-IN" sz="3200" kern="1200" dirty="0"/>
        </a:p>
      </dsp:txBody>
      <dsp:txXfrm>
        <a:off x="53205" y="2459187"/>
        <a:ext cx="3655088" cy="983491"/>
      </dsp:txXfrm>
    </dsp:sp>
    <dsp:sp modelId="{FB571C35-0904-468C-9435-BE0E358DD7BA}">
      <dsp:nvSpPr>
        <dsp:cNvPr id="0" name=""/>
        <dsp:cNvSpPr/>
      </dsp:nvSpPr>
      <dsp:spPr>
        <a:xfrm rot="5400000">
          <a:off x="6669092" y="751776"/>
          <a:ext cx="871921" cy="6687108"/>
        </a:xfrm>
        <a:prstGeom prst="round2Same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171450" lvl="1" indent="-171450" algn="l" defTabSz="800100">
            <a:lnSpc>
              <a:spcPct val="90000"/>
            </a:lnSpc>
            <a:spcBef>
              <a:spcPct val="0"/>
            </a:spcBef>
            <a:spcAft>
              <a:spcPct val="15000"/>
            </a:spcAft>
            <a:buSzPts val="1100"/>
            <a:buFont typeface="Carlito"/>
            <a:buNone/>
          </a:pPr>
          <a:r>
            <a:rPr lang="en-US" sz="1800" kern="1200" dirty="0"/>
            <a:t>.  As a user I should get different discount coupons.</a:t>
          </a:r>
          <a:endParaRPr lang="en-IN" sz="1800" kern="1200" dirty="0"/>
        </a:p>
        <a:p>
          <a:pPr marL="171450" lvl="1" indent="-171450" algn="l" defTabSz="800100">
            <a:lnSpc>
              <a:spcPct val="90000"/>
            </a:lnSpc>
            <a:spcBef>
              <a:spcPct val="0"/>
            </a:spcBef>
            <a:spcAft>
              <a:spcPct val="15000"/>
            </a:spcAft>
            <a:buSzPts val="1100"/>
            <a:buFont typeface="Carlito"/>
            <a:buNone/>
          </a:pPr>
          <a:r>
            <a:rPr lang="en-IN" sz="1800" kern="1200" dirty="0"/>
            <a:t>  </a:t>
          </a:r>
          <a:r>
            <a:rPr lang="en-US" sz="1800" kern="1200" dirty="0"/>
            <a:t>As an Admin I should be able to set the discount coupons for the specific set of users</a:t>
          </a:r>
          <a:endParaRPr lang="en-IN" sz="1800" kern="1200" dirty="0"/>
        </a:p>
      </dsp:txBody>
      <dsp:txXfrm rot="-5400000">
        <a:off x="3761499" y="3701933"/>
        <a:ext cx="6644544" cy="786793"/>
      </dsp:txXfrm>
    </dsp:sp>
    <dsp:sp modelId="{FB8A1792-36CC-4C63-8808-5EFCB04811F8}">
      <dsp:nvSpPr>
        <dsp:cNvPr id="0" name=""/>
        <dsp:cNvSpPr/>
      </dsp:nvSpPr>
      <dsp:spPr>
        <a:xfrm>
          <a:off x="0" y="3550379"/>
          <a:ext cx="3761498" cy="1089901"/>
        </a:xfrm>
        <a:prstGeom prst="roundRect">
          <a:avLst/>
        </a:prstGeom>
        <a:solidFill>
          <a:schemeClr val="accent5">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IN" sz="3200" kern="1200" dirty="0"/>
            <a:t>Coupon Discount</a:t>
          </a:r>
        </a:p>
      </dsp:txBody>
      <dsp:txXfrm>
        <a:off x="53205" y="3603584"/>
        <a:ext cx="3655088" cy="98349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8/23/2022</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8/23/2022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8/23/2022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8/23/2022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8/23/2022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reepngimg.com/png/72547-thinking-photography-question-mark-man-stock" TargetMode="External"/><Relationship Id="rId7"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hyperlink" Target="https://ubikloadpack.com/our-services.php"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svgsilh.com/ffc107/tag/process-1.html" TargetMode="Externa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1.svg"/><Relationship Id="rId5" Type="http://schemas.openxmlformats.org/officeDocument/2006/relationships/image" Target="../media/image26.sv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hyperlink" Target="https://makotonoblog.be/installer-mongodb-3-ubuntu-16-04-lts-linux-mint-18/"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1" y="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375379" y="2370667"/>
            <a:ext cx="5565422" cy="900993"/>
          </a:xfrm>
        </p:spPr>
        <p:txBody>
          <a:bodyPr>
            <a:normAutofit/>
          </a:bodyPr>
          <a:lstStyle/>
          <a:p>
            <a:pPr algn="ctr"/>
            <a:r>
              <a:rPr lang="en-US" b="1" dirty="0"/>
              <a:t>Shop for home</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2528047" y="3271660"/>
            <a:ext cx="7355541" cy="1405467"/>
          </a:xfrm>
        </p:spPr>
        <p:txBody>
          <a:bodyPr>
            <a:normAutofit/>
          </a:bodyPr>
          <a:lstStyle/>
          <a:p>
            <a:r>
              <a:rPr lang="en-US" dirty="0">
                <a:solidFill>
                  <a:schemeClr val="accent1">
                    <a:lumMod val="40000"/>
                    <a:lumOff val="60000"/>
                  </a:schemeClr>
                </a:solidFill>
              </a:rPr>
              <a:t> popular store in the market for shopping the home décor stuff</a:t>
            </a:r>
          </a:p>
        </p:txBody>
      </p:sp>
      <p:sp>
        <p:nvSpPr>
          <p:cNvPr id="4" name="TextBox 3">
            <a:extLst>
              <a:ext uri="{FF2B5EF4-FFF2-40B4-BE49-F238E27FC236}">
                <a16:creationId xmlns:a16="http://schemas.microsoft.com/office/drawing/2014/main" id="{A8997F7F-8C8F-4646-5EBB-EAD0C9091411}"/>
              </a:ext>
            </a:extLst>
          </p:cNvPr>
          <p:cNvSpPr txBox="1"/>
          <p:nvPr/>
        </p:nvSpPr>
        <p:spPr>
          <a:xfrm>
            <a:off x="316089" y="4719169"/>
            <a:ext cx="3578578" cy="2000548"/>
          </a:xfrm>
          <a:prstGeom prst="rect">
            <a:avLst/>
          </a:prstGeom>
          <a:noFill/>
        </p:spPr>
        <p:txBody>
          <a:bodyPr wrap="square" rtlCol="0">
            <a:spAutoFit/>
          </a:bodyPr>
          <a:lstStyle/>
          <a:p>
            <a:r>
              <a:rPr lang="en-US" sz="2400" b="1" dirty="0"/>
              <a:t>Project Members:</a:t>
            </a:r>
          </a:p>
          <a:p>
            <a:r>
              <a:rPr lang="en-US" sz="2000" dirty="0"/>
              <a:t>Shrutika Patil	</a:t>
            </a:r>
          </a:p>
          <a:p>
            <a:r>
              <a:rPr lang="en-US" sz="2000" dirty="0"/>
              <a:t>Abhishek Patel</a:t>
            </a:r>
          </a:p>
          <a:p>
            <a:r>
              <a:rPr lang="en-US" sz="2000" dirty="0"/>
              <a:t>Chaitanya Varma</a:t>
            </a:r>
          </a:p>
          <a:p>
            <a:r>
              <a:rPr lang="en-US" sz="2000" dirty="0" err="1"/>
              <a:t>Sumit</a:t>
            </a:r>
            <a:r>
              <a:rPr lang="en-US" sz="2000" dirty="0"/>
              <a:t> Kumar</a:t>
            </a:r>
          </a:p>
          <a:p>
            <a:r>
              <a:rPr lang="en-US" sz="2000" dirty="0"/>
              <a:t>Anshuman Gupta</a:t>
            </a:r>
            <a:endParaRPr lang="en-IN" sz="2000" dirty="0"/>
          </a:p>
        </p:txBody>
      </p:sp>
      <p:sp>
        <p:nvSpPr>
          <p:cNvPr id="6" name="TextBox 5">
            <a:extLst>
              <a:ext uri="{FF2B5EF4-FFF2-40B4-BE49-F238E27FC236}">
                <a16:creationId xmlns:a16="http://schemas.microsoft.com/office/drawing/2014/main" id="{A5C69389-C82A-279B-449D-D60873429AC2}"/>
              </a:ext>
            </a:extLst>
          </p:cNvPr>
          <p:cNvSpPr txBox="1"/>
          <p:nvPr/>
        </p:nvSpPr>
        <p:spPr>
          <a:xfrm>
            <a:off x="8667563" y="4719169"/>
            <a:ext cx="3208348" cy="769441"/>
          </a:xfrm>
          <a:prstGeom prst="rect">
            <a:avLst/>
          </a:prstGeom>
          <a:noFill/>
        </p:spPr>
        <p:txBody>
          <a:bodyPr wrap="square" rtlCol="0">
            <a:spAutoFit/>
          </a:bodyPr>
          <a:lstStyle/>
          <a:p>
            <a:pPr algn="r"/>
            <a:r>
              <a:rPr lang="en-US" sz="2400" b="1" dirty="0"/>
              <a:t>Mentor:</a:t>
            </a:r>
            <a:endParaRPr lang="en-IN" sz="2000" b="1" dirty="0"/>
          </a:p>
          <a:p>
            <a:pPr algn="r"/>
            <a:r>
              <a:rPr lang="en-IN" sz="2000" b="1" dirty="0" err="1"/>
              <a:t>Jayashruthi</a:t>
            </a:r>
            <a:r>
              <a:rPr lang="en-IN" sz="2000" b="1" dirty="0"/>
              <a:t> Loganathan</a:t>
            </a:r>
            <a:endParaRPr lang="en-US" sz="2400" b="1" dirty="0"/>
          </a:p>
        </p:txBody>
      </p:sp>
      <p:pic>
        <p:nvPicPr>
          <p:cNvPr id="10" name="Picture 9">
            <a:extLst>
              <a:ext uri="{FF2B5EF4-FFF2-40B4-BE49-F238E27FC236}">
                <a16:creationId xmlns:a16="http://schemas.microsoft.com/office/drawing/2014/main" id="{F433B68C-3027-F884-4D61-F9FDE952BE4E}"/>
              </a:ext>
            </a:extLst>
          </p:cNvPr>
          <p:cNvPicPr>
            <a:picLocks noChangeAspect="1"/>
          </p:cNvPicPr>
          <p:nvPr/>
        </p:nvPicPr>
        <p:blipFill>
          <a:blip r:embed="rId4"/>
          <a:stretch>
            <a:fillRect/>
          </a:stretch>
        </p:blipFill>
        <p:spPr>
          <a:xfrm>
            <a:off x="190853" y="116763"/>
            <a:ext cx="3345723" cy="848438"/>
          </a:xfrm>
          <a:prstGeom prst="rect">
            <a:avLst/>
          </a:prstGeom>
        </p:spPr>
      </p:pic>
      <p:pic>
        <p:nvPicPr>
          <p:cNvPr id="12" name="Picture 11">
            <a:extLst>
              <a:ext uri="{FF2B5EF4-FFF2-40B4-BE49-F238E27FC236}">
                <a16:creationId xmlns:a16="http://schemas.microsoft.com/office/drawing/2014/main" id="{F1B23C7E-A970-82C2-35FB-CE0E5667A6E2}"/>
              </a:ext>
            </a:extLst>
          </p:cNvPr>
          <p:cNvPicPr>
            <a:picLocks noChangeAspect="1"/>
          </p:cNvPicPr>
          <p:nvPr/>
        </p:nvPicPr>
        <p:blipFill>
          <a:blip r:embed="rId5"/>
          <a:stretch>
            <a:fillRect/>
          </a:stretch>
        </p:blipFill>
        <p:spPr>
          <a:xfrm>
            <a:off x="10271737" y="116763"/>
            <a:ext cx="1754487" cy="1196787"/>
          </a:xfrm>
          <a:prstGeom prst="rect">
            <a:avLst/>
          </a:prstGeom>
        </p:spPr>
      </p:pic>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9FA9-7D9E-D5B4-B6E0-5967AFF6D730}"/>
              </a:ext>
            </a:extLst>
          </p:cNvPr>
          <p:cNvSpPr>
            <a:spLocks noGrp="1"/>
          </p:cNvSpPr>
          <p:nvPr>
            <p:ph type="title"/>
          </p:nvPr>
        </p:nvSpPr>
        <p:spPr>
          <a:xfrm>
            <a:off x="685800" y="115801"/>
            <a:ext cx="10131425" cy="905661"/>
          </a:xfrm>
        </p:spPr>
        <p:txBody>
          <a:bodyPr/>
          <a:lstStyle/>
          <a:p>
            <a:pPr algn="ctr"/>
            <a:r>
              <a:rPr lang="en-IN" dirty="0"/>
              <a:t>USER INTERFACE (PRODUCT)</a:t>
            </a:r>
          </a:p>
        </p:txBody>
      </p:sp>
      <p:pic>
        <p:nvPicPr>
          <p:cNvPr id="7" name="Content Placeholder 6">
            <a:extLst>
              <a:ext uri="{FF2B5EF4-FFF2-40B4-BE49-F238E27FC236}">
                <a16:creationId xmlns:a16="http://schemas.microsoft.com/office/drawing/2014/main" id="{9E6CF11B-B441-59CF-D0A0-88AA7E356646}"/>
              </a:ext>
            </a:extLst>
          </p:cNvPr>
          <p:cNvPicPr>
            <a:picLocks noGrp="1" noChangeAspect="1"/>
          </p:cNvPicPr>
          <p:nvPr>
            <p:ph idx="1"/>
          </p:nvPr>
        </p:nvPicPr>
        <p:blipFill>
          <a:blip r:embed="rId2"/>
          <a:stretch>
            <a:fillRect/>
          </a:stretch>
        </p:blipFill>
        <p:spPr>
          <a:xfrm>
            <a:off x="1097280" y="1364565"/>
            <a:ext cx="9889588" cy="4726745"/>
          </a:xfrm>
        </p:spPr>
      </p:pic>
    </p:spTree>
    <p:extLst>
      <p:ext uri="{BB962C8B-B14F-4D97-AF65-F5344CB8AC3E}">
        <p14:creationId xmlns:p14="http://schemas.microsoft.com/office/powerpoint/2010/main" val="415520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9FA9-7D9E-D5B4-B6E0-5967AFF6D730}"/>
              </a:ext>
            </a:extLst>
          </p:cNvPr>
          <p:cNvSpPr>
            <a:spLocks noGrp="1"/>
          </p:cNvSpPr>
          <p:nvPr>
            <p:ph type="title"/>
          </p:nvPr>
        </p:nvSpPr>
        <p:spPr>
          <a:xfrm>
            <a:off x="685800" y="115801"/>
            <a:ext cx="10131425" cy="905661"/>
          </a:xfrm>
        </p:spPr>
        <p:txBody>
          <a:bodyPr/>
          <a:lstStyle/>
          <a:p>
            <a:pPr algn="ctr"/>
            <a:r>
              <a:rPr lang="en-IN" dirty="0"/>
              <a:t>USER INTERFACE (Product </a:t>
            </a:r>
            <a:r>
              <a:rPr lang="en-IN" dirty="0" err="1"/>
              <a:t>dEscription</a:t>
            </a:r>
            <a:r>
              <a:rPr lang="en-IN" dirty="0"/>
              <a:t>)</a:t>
            </a:r>
          </a:p>
        </p:txBody>
      </p:sp>
      <p:pic>
        <p:nvPicPr>
          <p:cNvPr id="7" name="Content Placeholder 6">
            <a:extLst>
              <a:ext uri="{FF2B5EF4-FFF2-40B4-BE49-F238E27FC236}">
                <a16:creationId xmlns:a16="http://schemas.microsoft.com/office/drawing/2014/main" id="{5F4B2803-C325-5C0C-AD3B-667F8E124AAA}"/>
              </a:ext>
            </a:extLst>
          </p:cNvPr>
          <p:cNvPicPr>
            <a:picLocks noGrp="1" noChangeAspect="1"/>
          </p:cNvPicPr>
          <p:nvPr>
            <p:ph idx="1"/>
          </p:nvPr>
        </p:nvPicPr>
        <p:blipFill>
          <a:blip r:embed="rId2"/>
          <a:stretch>
            <a:fillRect/>
          </a:stretch>
        </p:blipFill>
        <p:spPr>
          <a:xfrm>
            <a:off x="1153551" y="1392702"/>
            <a:ext cx="9495692" cy="4572000"/>
          </a:xfrm>
        </p:spPr>
      </p:pic>
    </p:spTree>
    <p:extLst>
      <p:ext uri="{BB962C8B-B14F-4D97-AF65-F5344CB8AC3E}">
        <p14:creationId xmlns:p14="http://schemas.microsoft.com/office/powerpoint/2010/main" val="18143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9FA9-7D9E-D5B4-B6E0-5967AFF6D730}"/>
              </a:ext>
            </a:extLst>
          </p:cNvPr>
          <p:cNvSpPr>
            <a:spLocks noGrp="1"/>
          </p:cNvSpPr>
          <p:nvPr>
            <p:ph type="title"/>
          </p:nvPr>
        </p:nvSpPr>
        <p:spPr>
          <a:xfrm>
            <a:off x="685800" y="115801"/>
            <a:ext cx="10131425" cy="905661"/>
          </a:xfrm>
        </p:spPr>
        <p:txBody>
          <a:bodyPr/>
          <a:lstStyle/>
          <a:p>
            <a:pPr algn="ctr"/>
            <a:r>
              <a:rPr lang="en-IN" dirty="0"/>
              <a:t>USER INTERFACE (CART)</a:t>
            </a:r>
          </a:p>
        </p:txBody>
      </p:sp>
      <p:pic>
        <p:nvPicPr>
          <p:cNvPr id="7" name="Content Placeholder 6">
            <a:extLst>
              <a:ext uri="{FF2B5EF4-FFF2-40B4-BE49-F238E27FC236}">
                <a16:creationId xmlns:a16="http://schemas.microsoft.com/office/drawing/2014/main" id="{67214395-74E5-9E70-E482-6FE7A41C2772}"/>
              </a:ext>
            </a:extLst>
          </p:cNvPr>
          <p:cNvPicPr>
            <a:picLocks noGrp="1" noChangeAspect="1"/>
          </p:cNvPicPr>
          <p:nvPr>
            <p:ph idx="1"/>
          </p:nvPr>
        </p:nvPicPr>
        <p:blipFill>
          <a:blip r:embed="rId2"/>
          <a:stretch>
            <a:fillRect/>
          </a:stretch>
        </p:blipFill>
        <p:spPr>
          <a:xfrm>
            <a:off x="956603" y="1280160"/>
            <a:ext cx="10131425" cy="4656405"/>
          </a:xfrm>
        </p:spPr>
      </p:pic>
    </p:spTree>
    <p:extLst>
      <p:ext uri="{BB962C8B-B14F-4D97-AF65-F5344CB8AC3E}">
        <p14:creationId xmlns:p14="http://schemas.microsoft.com/office/powerpoint/2010/main" val="3771255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03DA09-7ED1-5142-CA44-3E35C92E0A30}"/>
              </a:ext>
            </a:extLst>
          </p:cNvPr>
          <p:cNvSpPr>
            <a:spLocks noGrp="1"/>
          </p:cNvSpPr>
          <p:nvPr>
            <p:ph type="title"/>
          </p:nvPr>
        </p:nvSpPr>
        <p:spPr>
          <a:xfrm>
            <a:off x="1632155" y="157316"/>
            <a:ext cx="7895303" cy="619431"/>
          </a:xfrm>
        </p:spPr>
        <p:txBody>
          <a:bodyPr>
            <a:noAutofit/>
          </a:bodyPr>
          <a:lstStyle/>
          <a:p>
            <a:pPr algn="ctr"/>
            <a:r>
              <a:rPr lang="en-US" sz="3600" b="1" dirty="0">
                <a:solidFill>
                  <a:schemeClr val="tx2"/>
                </a:solidFill>
              </a:rPr>
              <a:t>Sales Report</a:t>
            </a:r>
            <a:endParaRPr lang="en-IN" sz="3600" b="1" dirty="0">
              <a:solidFill>
                <a:schemeClr val="tx2"/>
              </a:solidFill>
            </a:endParaRPr>
          </a:p>
        </p:txBody>
      </p:sp>
      <p:pic>
        <p:nvPicPr>
          <p:cNvPr id="8" name="Picture 7">
            <a:extLst>
              <a:ext uri="{FF2B5EF4-FFF2-40B4-BE49-F238E27FC236}">
                <a16:creationId xmlns:a16="http://schemas.microsoft.com/office/drawing/2014/main" id="{71C291CB-0714-1828-71C5-0967D9953CA9}"/>
              </a:ext>
            </a:extLst>
          </p:cNvPr>
          <p:cNvPicPr>
            <a:picLocks noChangeAspect="1"/>
          </p:cNvPicPr>
          <p:nvPr/>
        </p:nvPicPr>
        <p:blipFill>
          <a:blip r:embed="rId2"/>
          <a:stretch>
            <a:fillRect/>
          </a:stretch>
        </p:blipFill>
        <p:spPr>
          <a:xfrm>
            <a:off x="773722" y="1181686"/>
            <a:ext cx="10522635" cy="5261317"/>
          </a:xfrm>
          <a:prstGeom prst="rect">
            <a:avLst/>
          </a:prstGeom>
        </p:spPr>
      </p:pic>
    </p:spTree>
    <p:extLst>
      <p:ext uri="{BB962C8B-B14F-4D97-AF65-F5344CB8AC3E}">
        <p14:creationId xmlns:p14="http://schemas.microsoft.com/office/powerpoint/2010/main" val="339737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03DA09-7ED1-5142-CA44-3E35C92E0A30}"/>
              </a:ext>
            </a:extLst>
          </p:cNvPr>
          <p:cNvSpPr>
            <a:spLocks noGrp="1"/>
          </p:cNvSpPr>
          <p:nvPr>
            <p:ph type="title"/>
          </p:nvPr>
        </p:nvSpPr>
        <p:spPr>
          <a:xfrm>
            <a:off x="1632155" y="157316"/>
            <a:ext cx="7895303" cy="619431"/>
          </a:xfrm>
        </p:spPr>
        <p:txBody>
          <a:bodyPr>
            <a:noAutofit/>
          </a:bodyPr>
          <a:lstStyle/>
          <a:p>
            <a:pPr algn="ctr"/>
            <a:r>
              <a:rPr lang="en-US" sz="3600" b="1" dirty="0">
                <a:solidFill>
                  <a:schemeClr val="tx2"/>
                </a:solidFill>
              </a:rPr>
              <a:t>Bulk upload</a:t>
            </a:r>
            <a:endParaRPr lang="en-IN" sz="3600" b="1" dirty="0">
              <a:solidFill>
                <a:schemeClr val="tx2"/>
              </a:solidFill>
            </a:endParaRPr>
          </a:p>
        </p:txBody>
      </p:sp>
      <p:pic>
        <p:nvPicPr>
          <p:cNvPr id="7" name="Picture 6">
            <a:extLst>
              <a:ext uri="{FF2B5EF4-FFF2-40B4-BE49-F238E27FC236}">
                <a16:creationId xmlns:a16="http://schemas.microsoft.com/office/drawing/2014/main" id="{719FDC89-3B06-6A96-6C01-060EEEC39026}"/>
              </a:ext>
            </a:extLst>
          </p:cNvPr>
          <p:cNvPicPr>
            <a:picLocks noChangeAspect="1"/>
          </p:cNvPicPr>
          <p:nvPr/>
        </p:nvPicPr>
        <p:blipFill>
          <a:blip r:embed="rId2"/>
          <a:stretch>
            <a:fillRect/>
          </a:stretch>
        </p:blipFill>
        <p:spPr>
          <a:xfrm>
            <a:off x="829994" y="1069146"/>
            <a:ext cx="10564837" cy="5458264"/>
          </a:xfrm>
          <a:prstGeom prst="rect">
            <a:avLst/>
          </a:prstGeom>
        </p:spPr>
      </p:pic>
    </p:spTree>
    <p:extLst>
      <p:ext uri="{BB962C8B-B14F-4D97-AF65-F5344CB8AC3E}">
        <p14:creationId xmlns:p14="http://schemas.microsoft.com/office/powerpoint/2010/main" val="217334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03DA09-7ED1-5142-CA44-3E35C92E0A30}"/>
              </a:ext>
            </a:extLst>
          </p:cNvPr>
          <p:cNvSpPr>
            <a:spLocks noGrp="1"/>
          </p:cNvSpPr>
          <p:nvPr>
            <p:ph type="title"/>
          </p:nvPr>
        </p:nvSpPr>
        <p:spPr>
          <a:xfrm>
            <a:off x="1632155" y="157316"/>
            <a:ext cx="7895303" cy="619431"/>
          </a:xfrm>
        </p:spPr>
        <p:txBody>
          <a:bodyPr>
            <a:noAutofit/>
          </a:bodyPr>
          <a:lstStyle/>
          <a:p>
            <a:pPr algn="ctr"/>
            <a:r>
              <a:rPr lang="en-US" sz="3600" b="1" dirty="0">
                <a:solidFill>
                  <a:schemeClr val="tx2"/>
                </a:solidFill>
              </a:rPr>
              <a:t>Users list</a:t>
            </a:r>
            <a:endParaRPr lang="en-IN" sz="3600" b="1" dirty="0">
              <a:solidFill>
                <a:schemeClr val="tx2"/>
              </a:solidFill>
            </a:endParaRPr>
          </a:p>
        </p:txBody>
      </p:sp>
      <p:pic>
        <p:nvPicPr>
          <p:cNvPr id="3" name="Picture 2">
            <a:extLst>
              <a:ext uri="{FF2B5EF4-FFF2-40B4-BE49-F238E27FC236}">
                <a16:creationId xmlns:a16="http://schemas.microsoft.com/office/drawing/2014/main" id="{925E90F1-E054-18FA-3F2A-2FB7D7E4DBA8}"/>
              </a:ext>
            </a:extLst>
          </p:cNvPr>
          <p:cNvPicPr>
            <a:picLocks noChangeAspect="1"/>
          </p:cNvPicPr>
          <p:nvPr/>
        </p:nvPicPr>
        <p:blipFill>
          <a:blip r:embed="rId2"/>
          <a:stretch>
            <a:fillRect/>
          </a:stretch>
        </p:blipFill>
        <p:spPr>
          <a:xfrm>
            <a:off x="548640" y="1266092"/>
            <a:ext cx="10747717" cy="5190979"/>
          </a:xfrm>
          <a:prstGeom prst="rect">
            <a:avLst/>
          </a:prstGeom>
        </p:spPr>
      </p:pic>
    </p:spTree>
    <p:extLst>
      <p:ext uri="{BB962C8B-B14F-4D97-AF65-F5344CB8AC3E}">
        <p14:creationId xmlns:p14="http://schemas.microsoft.com/office/powerpoint/2010/main" val="382322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E9ACC6-B04A-568D-3D15-7E4917FFCDA4}"/>
              </a:ext>
            </a:extLst>
          </p:cNvPr>
          <p:cNvSpPr>
            <a:spLocks noGrp="1"/>
          </p:cNvSpPr>
          <p:nvPr>
            <p:ph type="title"/>
          </p:nvPr>
        </p:nvSpPr>
        <p:spPr/>
        <p:txBody>
          <a:bodyPr/>
          <a:lstStyle/>
          <a:p>
            <a:r>
              <a:rPr lang="en-IN" b="1" dirty="0">
                <a:solidFill>
                  <a:schemeClr val="accent2"/>
                </a:solidFill>
              </a:rPr>
              <a:t>Advantages</a:t>
            </a:r>
          </a:p>
        </p:txBody>
      </p:sp>
      <p:sp>
        <p:nvSpPr>
          <p:cNvPr id="6" name="Content Placeholder 5">
            <a:extLst>
              <a:ext uri="{FF2B5EF4-FFF2-40B4-BE49-F238E27FC236}">
                <a16:creationId xmlns:a16="http://schemas.microsoft.com/office/drawing/2014/main" id="{04701CC9-515B-1EE9-E441-1621341E5C71}"/>
              </a:ext>
            </a:extLst>
          </p:cNvPr>
          <p:cNvSpPr>
            <a:spLocks noGrp="1"/>
          </p:cNvSpPr>
          <p:nvPr>
            <p:ph idx="1"/>
          </p:nvPr>
        </p:nvSpPr>
        <p:spPr/>
        <p:txBody>
          <a:bodyPr>
            <a:normAutofit/>
          </a:bodyPr>
          <a:lstStyle/>
          <a:p>
            <a:r>
              <a:rPr lang="en-IN" sz="3200" dirty="0"/>
              <a:t>The product name and description are used to create indexes which helps in improving the search.</a:t>
            </a:r>
          </a:p>
          <a:p>
            <a:r>
              <a:rPr lang="en-IN" sz="3200" dirty="0"/>
              <a:t>All the API requests are cached to limit duplicate API calls.</a:t>
            </a:r>
          </a:p>
          <a:p>
            <a:r>
              <a:rPr lang="en-IN" sz="3200" dirty="0"/>
              <a:t>User can access products by searching or by categories and can also apply price filters to find his desired item.</a:t>
            </a:r>
          </a:p>
        </p:txBody>
      </p:sp>
    </p:spTree>
    <p:extLst>
      <p:ext uri="{BB962C8B-B14F-4D97-AF65-F5344CB8AC3E}">
        <p14:creationId xmlns:p14="http://schemas.microsoft.com/office/powerpoint/2010/main" val="4211386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DEF0-3E9B-35C6-5933-D7E0DB58912D}"/>
              </a:ext>
            </a:extLst>
          </p:cNvPr>
          <p:cNvSpPr>
            <a:spLocks noGrp="1"/>
          </p:cNvSpPr>
          <p:nvPr>
            <p:ph type="title"/>
          </p:nvPr>
        </p:nvSpPr>
        <p:spPr/>
        <p:txBody>
          <a:bodyPr/>
          <a:lstStyle/>
          <a:p>
            <a:r>
              <a:rPr lang="en-IN" b="1" dirty="0">
                <a:solidFill>
                  <a:schemeClr val="accent2"/>
                </a:solidFill>
              </a:rPr>
              <a:t>Future ENHANCEMENTS</a:t>
            </a:r>
          </a:p>
        </p:txBody>
      </p:sp>
      <p:sp>
        <p:nvSpPr>
          <p:cNvPr id="3" name="Content Placeholder 2">
            <a:extLst>
              <a:ext uri="{FF2B5EF4-FFF2-40B4-BE49-F238E27FC236}">
                <a16:creationId xmlns:a16="http://schemas.microsoft.com/office/drawing/2014/main" id="{F8C58E52-396D-0AC5-022C-8341E73230C7}"/>
              </a:ext>
            </a:extLst>
          </p:cNvPr>
          <p:cNvSpPr>
            <a:spLocks noGrp="1"/>
          </p:cNvSpPr>
          <p:nvPr>
            <p:ph idx="1"/>
          </p:nvPr>
        </p:nvSpPr>
        <p:spPr/>
        <p:txBody>
          <a:bodyPr>
            <a:normAutofit/>
          </a:bodyPr>
          <a:lstStyle/>
          <a:p>
            <a:r>
              <a:rPr lang="en-IN" sz="3200" dirty="0"/>
              <a:t>Different categories require different filters, category based filters can be implemented.</a:t>
            </a:r>
          </a:p>
          <a:p>
            <a:r>
              <a:rPr lang="en-IN" sz="3200" dirty="0"/>
              <a:t>Products reviews can be added to allow user to clear his doubt about the product.</a:t>
            </a:r>
          </a:p>
          <a:p>
            <a:r>
              <a:rPr lang="en-IN" sz="3200" dirty="0"/>
              <a:t>Real payment gateway can be added to complete the application.</a:t>
            </a:r>
          </a:p>
          <a:p>
            <a:endParaRPr lang="en-IN" sz="3200" dirty="0"/>
          </a:p>
        </p:txBody>
      </p:sp>
    </p:spTree>
    <p:extLst>
      <p:ext uri="{BB962C8B-B14F-4D97-AF65-F5344CB8AC3E}">
        <p14:creationId xmlns:p14="http://schemas.microsoft.com/office/powerpoint/2010/main" val="2903399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B1AF-333C-117A-0BE9-ECDE858D798D}"/>
              </a:ext>
            </a:extLst>
          </p:cNvPr>
          <p:cNvSpPr>
            <a:spLocks noGrp="1"/>
          </p:cNvSpPr>
          <p:nvPr>
            <p:ph type="title"/>
          </p:nvPr>
        </p:nvSpPr>
        <p:spPr/>
        <p:txBody>
          <a:bodyPr/>
          <a:lstStyle/>
          <a:p>
            <a:r>
              <a:rPr lang="en-IN" b="1" dirty="0">
                <a:solidFill>
                  <a:schemeClr val="accent2"/>
                </a:solidFill>
              </a:rPr>
              <a:t>Conclusion</a:t>
            </a:r>
          </a:p>
        </p:txBody>
      </p:sp>
      <p:sp>
        <p:nvSpPr>
          <p:cNvPr id="3" name="Content Placeholder 2">
            <a:extLst>
              <a:ext uri="{FF2B5EF4-FFF2-40B4-BE49-F238E27FC236}">
                <a16:creationId xmlns:a16="http://schemas.microsoft.com/office/drawing/2014/main" id="{067DD55C-5619-2F25-F18D-B5DDBDB6E191}"/>
              </a:ext>
            </a:extLst>
          </p:cNvPr>
          <p:cNvSpPr>
            <a:spLocks noGrp="1"/>
          </p:cNvSpPr>
          <p:nvPr>
            <p:ph idx="1"/>
          </p:nvPr>
        </p:nvSpPr>
        <p:spPr/>
        <p:txBody>
          <a:bodyPr>
            <a:normAutofit fontScale="85000" lnSpcReduction="20000"/>
          </a:bodyPr>
          <a:lstStyle/>
          <a:p>
            <a:r>
              <a:rPr lang="en-IN" sz="3200" dirty="0"/>
              <a:t>The internet has led to birth and evolution of E-commerce. Ecommerce has now become a key component of many organisations in the daily running of their business.</a:t>
            </a:r>
          </a:p>
          <a:p>
            <a:r>
              <a:rPr lang="en-IN" sz="3200" dirty="0"/>
              <a:t>The application has an easy to understand interface which can be used by any user.</a:t>
            </a:r>
          </a:p>
          <a:p>
            <a:r>
              <a:rPr lang="en-IN" sz="3200" dirty="0"/>
              <a:t>The application allows the user to shop online and helps him in looking for his item of interest.</a:t>
            </a:r>
          </a:p>
          <a:p>
            <a:r>
              <a:rPr lang="en-IN" sz="3200" dirty="0"/>
              <a:t>If the logged in user is identified as admin, he can easily update the inventory from the settings.</a:t>
            </a:r>
          </a:p>
        </p:txBody>
      </p:sp>
    </p:spTree>
    <p:extLst>
      <p:ext uri="{BB962C8B-B14F-4D97-AF65-F5344CB8AC3E}">
        <p14:creationId xmlns:p14="http://schemas.microsoft.com/office/powerpoint/2010/main" val="1628961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endParaRPr lang="en-US" dirty="0">
              <a:solidFill>
                <a:schemeClr val="accent1">
                  <a:lumMod val="40000"/>
                  <a:lumOff val="60000"/>
                </a:schemeClr>
              </a:solidFill>
            </a:endParaRP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C2AF-BA62-CAB0-7F50-17AD5642FA62}"/>
              </a:ext>
            </a:extLst>
          </p:cNvPr>
          <p:cNvSpPr>
            <a:spLocks noGrp="1"/>
          </p:cNvSpPr>
          <p:nvPr>
            <p:ph type="title"/>
          </p:nvPr>
        </p:nvSpPr>
        <p:spPr/>
        <p:txBody>
          <a:bodyPr/>
          <a:lstStyle/>
          <a:p>
            <a:r>
              <a:rPr lang="en-US" sz="4400" b="1" dirty="0"/>
              <a:t>OVERVIEW</a:t>
            </a:r>
            <a:endParaRPr lang="en-IN" b="1" dirty="0"/>
          </a:p>
        </p:txBody>
      </p:sp>
      <p:sp>
        <p:nvSpPr>
          <p:cNvPr id="3" name="Content Placeholder 2">
            <a:extLst>
              <a:ext uri="{FF2B5EF4-FFF2-40B4-BE49-F238E27FC236}">
                <a16:creationId xmlns:a16="http://schemas.microsoft.com/office/drawing/2014/main" id="{92D25376-52AD-20CD-3877-C9CADB2FAFB3}"/>
              </a:ext>
            </a:extLst>
          </p:cNvPr>
          <p:cNvSpPr>
            <a:spLocks noGrp="1"/>
          </p:cNvSpPr>
          <p:nvPr>
            <p:ph idx="1"/>
          </p:nvPr>
        </p:nvSpPr>
        <p:spPr>
          <a:xfrm>
            <a:off x="685801" y="2142067"/>
            <a:ext cx="10131425" cy="4106333"/>
          </a:xfrm>
        </p:spPr>
        <p:txBody>
          <a:bodyPr>
            <a:normAutofit/>
          </a:bodyPr>
          <a:lstStyle/>
          <a:p>
            <a:r>
              <a:rPr lang="en-US" sz="2400" dirty="0"/>
              <a:t>Problem Statement</a:t>
            </a:r>
          </a:p>
          <a:p>
            <a:r>
              <a:rPr lang="en-US" sz="2400" dirty="0"/>
              <a:t>Objective</a:t>
            </a:r>
          </a:p>
          <a:p>
            <a:r>
              <a:rPr lang="en-US" sz="2400" dirty="0"/>
              <a:t>Features</a:t>
            </a:r>
          </a:p>
          <a:p>
            <a:r>
              <a:rPr lang="en-US" sz="2400" dirty="0"/>
              <a:t>Project Structure</a:t>
            </a:r>
          </a:p>
          <a:p>
            <a:r>
              <a:rPr lang="en-US" sz="2400" dirty="0"/>
              <a:t>Project Flow</a:t>
            </a:r>
          </a:p>
          <a:p>
            <a:r>
              <a:rPr lang="en-US" sz="2400" dirty="0"/>
              <a:t>Tools and Technologies</a:t>
            </a:r>
          </a:p>
          <a:p>
            <a:r>
              <a:rPr lang="en-US" sz="2400" dirty="0"/>
              <a:t>User Interface (Snapshots)</a:t>
            </a:r>
          </a:p>
          <a:p>
            <a:r>
              <a:rPr lang="en-US" sz="2400" dirty="0"/>
              <a:t>Conclusion</a:t>
            </a:r>
            <a:endParaRPr lang="en-IN" sz="2400" dirty="0"/>
          </a:p>
        </p:txBody>
      </p:sp>
      <p:pic>
        <p:nvPicPr>
          <p:cNvPr id="7" name="Graphic 6" descr="Graph and note paper pads with pencil">
            <a:extLst>
              <a:ext uri="{FF2B5EF4-FFF2-40B4-BE49-F238E27FC236}">
                <a16:creationId xmlns:a16="http://schemas.microsoft.com/office/drawing/2014/main" id="{18E604D4-8147-E300-A42D-80E05DE74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97167" y="18075"/>
            <a:ext cx="3607421" cy="3607421"/>
          </a:xfrm>
          <a:prstGeom prst="rect">
            <a:avLst/>
          </a:prstGeom>
        </p:spPr>
      </p:pic>
    </p:spTree>
    <p:extLst>
      <p:ext uri="{BB962C8B-B14F-4D97-AF65-F5344CB8AC3E}">
        <p14:creationId xmlns:p14="http://schemas.microsoft.com/office/powerpoint/2010/main" val="3746250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C8D4-C01A-F4F5-A00B-E7932AE302A1}"/>
              </a:ext>
            </a:extLst>
          </p:cNvPr>
          <p:cNvSpPr>
            <a:spLocks noGrp="1"/>
          </p:cNvSpPr>
          <p:nvPr>
            <p:ph type="title"/>
          </p:nvPr>
        </p:nvSpPr>
        <p:spPr>
          <a:xfrm>
            <a:off x="685801" y="188602"/>
            <a:ext cx="10131425" cy="1456267"/>
          </a:xfrm>
        </p:spPr>
        <p:txBody>
          <a:bodyPr>
            <a:normAutofit/>
          </a:bodyPr>
          <a:lstStyle/>
          <a:p>
            <a:pPr algn="ctr"/>
            <a:r>
              <a:rPr lang="en-US" sz="4000" b="1" u="sng" dirty="0">
                <a:solidFill>
                  <a:schemeClr val="accent3"/>
                </a:solidFill>
              </a:rPr>
              <a:t>Problem </a:t>
            </a:r>
            <a:r>
              <a:rPr lang="en-US" sz="4000" b="1" u="sng" dirty="0">
                <a:solidFill>
                  <a:schemeClr val="accent6"/>
                </a:solidFill>
              </a:rPr>
              <a:t>Statement</a:t>
            </a:r>
            <a:endParaRPr lang="en-IN" sz="4000" b="1" u="sng" dirty="0">
              <a:solidFill>
                <a:schemeClr val="accent6"/>
              </a:solidFill>
            </a:endParaRPr>
          </a:p>
        </p:txBody>
      </p:sp>
      <p:sp>
        <p:nvSpPr>
          <p:cNvPr id="3" name="Content Placeholder 2">
            <a:extLst>
              <a:ext uri="{FF2B5EF4-FFF2-40B4-BE49-F238E27FC236}">
                <a16:creationId xmlns:a16="http://schemas.microsoft.com/office/drawing/2014/main" id="{77B94F47-3EC5-7495-6BB7-E8C4F35857F7}"/>
              </a:ext>
            </a:extLst>
          </p:cNvPr>
          <p:cNvSpPr>
            <a:spLocks noGrp="1"/>
          </p:cNvSpPr>
          <p:nvPr>
            <p:ph idx="1"/>
          </p:nvPr>
        </p:nvSpPr>
        <p:spPr>
          <a:xfrm>
            <a:off x="685801" y="1668234"/>
            <a:ext cx="10131425" cy="4106333"/>
          </a:xfrm>
        </p:spPr>
        <p:txBody>
          <a:bodyPr>
            <a:normAutofit/>
          </a:bodyPr>
          <a:lstStyle/>
          <a:p>
            <a:pPr marL="0" indent="0">
              <a:buNone/>
            </a:pPr>
            <a:r>
              <a:rPr lang="en-US" sz="2800" dirty="0">
                <a:effectLst/>
                <a:latin typeface="Carlito"/>
                <a:ea typeface="Carlito"/>
                <a:cs typeface="Carlito"/>
              </a:rPr>
              <a:t>Shop For Home is a popular Store in the market for shopping the home décor stuff .Due to Covid 19 all the offline shopping stopped. So, the store wants to move to the online platforms and wants their own web application.</a:t>
            </a:r>
            <a:endParaRPr lang="en-IN" sz="2800" dirty="0">
              <a:effectLst/>
              <a:latin typeface="Carlito"/>
              <a:ea typeface="Carlito"/>
              <a:cs typeface="Carlito"/>
            </a:endParaRPr>
          </a:p>
          <a:p>
            <a:pPr marL="0" indent="0">
              <a:buNone/>
            </a:pPr>
            <a:endParaRPr lang="en-US" sz="2800" dirty="0"/>
          </a:p>
        </p:txBody>
      </p:sp>
      <p:pic>
        <p:nvPicPr>
          <p:cNvPr id="8" name="Picture 7">
            <a:extLst>
              <a:ext uri="{FF2B5EF4-FFF2-40B4-BE49-F238E27FC236}">
                <a16:creationId xmlns:a16="http://schemas.microsoft.com/office/drawing/2014/main" id="{F24FC8B3-450A-3365-6EDC-8AA883E30F2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32181" y="3457904"/>
            <a:ext cx="2359819" cy="3431627"/>
          </a:xfrm>
          <a:prstGeom prst="rect">
            <a:avLst/>
          </a:prstGeom>
        </p:spPr>
      </p:pic>
      <p:pic>
        <p:nvPicPr>
          <p:cNvPr id="11" name="Graphic 10" descr="Question mark with solid fill">
            <a:extLst>
              <a:ext uri="{FF2B5EF4-FFF2-40B4-BE49-F238E27FC236}">
                <a16:creationId xmlns:a16="http://schemas.microsoft.com/office/drawing/2014/main" id="{C736B093-4543-9AF9-4198-EC878F1D37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6839" y="499259"/>
            <a:ext cx="801122" cy="801122"/>
          </a:xfrm>
          <a:prstGeom prst="rect">
            <a:avLst/>
          </a:prstGeom>
        </p:spPr>
      </p:pic>
      <p:pic>
        <p:nvPicPr>
          <p:cNvPr id="13" name="Graphic 12" descr="Question mark with solid fill">
            <a:extLst>
              <a:ext uri="{FF2B5EF4-FFF2-40B4-BE49-F238E27FC236}">
                <a16:creationId xmlns:a16="http://schemas.microsoft.com/office/drawing/2014/main" id="{2036C43B-1C58-4184-7E14-F96808FF2B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9333" y="527857"/>
            <a:ext cx="801122" cy="801122"/>
          </a:xfrm>
          <a:prstGeom prst="rect">
            <a:avLst/>
          </a:prstGeom>
        </p:spPr>
      </p:pic>
    </p:spTree>
    <p:extLst>
      <p:ext uri="{BB962C8B-B14F-4D97-AF65-F5344CB8AC3E}">
        <p14:creationId xmlns:p14="http://schemas.microsoft.com/office/powerpoint/2010/main" val="71699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263E-0947-EF49-7439-014DDD61EE55}"/>
              </a:ext>
            </a:extLst>
          </p:cNvPr>
          <p:cNvSpPr>
            <a:spLocks noGrp="1"/>
          </p:cNvSpPr>
          <p:nvPr>
            <p:ph type="title"/>
          </p:nvPr>
        </p:nvSpPr>
        <p:spPr>
          <a:xfrm>
            <a:off x="685801" y="609601"/>
            <a:ext cx="10131425" cy="672662"/>
          </a:xfrm>
        </p:spPr>
        <p:txBody>
          <a:bodyPr/>
          <a:lstStyle/>
          <a:p>
            <a:pPr algn="ctr"/>
            <a:r>
              <a:rPr lang="en-IN" b="1" dirty="0">
                <a:solidFill>
                  <a:schemeClr val="accent2"/>
                </a:solidFill>
              </a:rPr>
              <a:t>OBJECTIVE</a:t>
            </a:r>
          </a:p>
        </p:txBody>
      </p:sp>
      <p:sp>
        <p:nvSpPr>
          <p:cNvPr id="3" name="Content Placeholder 2">
            <a:extLst>
              <a:ext uri="{FF2B5EF4-FFF2-40B4-BE49-F238E27FC236}">
                <a16:creationId xmlns:a16="http://schemas.microsoft.com/office/drawing/2014/main" id="{F99CF8D4-11EB-C077-66E7-E9F1679BDE89}"/>
              </a:ext>
            </a:extLst>
          </p:cNvPr>
          <p:cNvSpPr>
            <a:spLocks noGrp="1"/>
          </p:cNvSpPr>
          <p:nvPr>
            <p:ph idx="1"/>
          </p:nvPr>
        </p:nvSpPr>
        <p:spPr>
          <a:xfrm>
            <a:off x="685801" y="1282263"/>
            <a:ext cx="10131425" cy="4508937"/>
          </a:xfrm>
        </p:spPr>
        <p:txBody>
          <a:bodyPr>
            <a:normAutofit/>
          </a:bodyPr>
          <a:lstStyle/>
          <a:p>
            <a:r>
              <a:rPr lang="en-IN" sz="2800" dirty="0"/>
              <a:t>To build an application which allows users to shop online.</a:t>
            </a:r>
          </a:p>
          <a:p>
            <a:r>
              <a:rPr lang="en-IN" sz="2800" dirty="0"/>
              <a:t>User should be able to Register and Login.</a:t>
            </a:r>
          </a:p>
          <a:p>
            <a:r>
              <a:rPr lang="en-IN" sz="2800" dirty="0"/>
              <a:t>Logged in user should be able to add different products to cart to checkout at once.</a:t>
            </a:r>
          </a:p>
          <a:p>
            <a:r>
              <a:rPr lang="en-IN" sz="2800" dirty="0"/>
              <a:t>User should be able  view his past purchases.</a:t>
            </a:r>
          </a:p>
          <a:p>
            <a:r>
              <a:rPr lang="en-IN" sz="2800" dirty="0"/>
              <a:t>Admins can add or remove product, categories and banners.</a:t>
            </a:r>
          </a:p>
          <a:p>
            <a:r>
              <a:rPr lang="en-IN" sz="2800" dirty="0"/>
              <a:t>The interface  of the application should be easy enough to be understood by anyone.</a:t>
            </a:r>
          </a:p>
        </p:txBody>
      </p:sp>
    </p:spTree>
    <p:extLst>
      <p:ext uri="{BB962C8B-B14F-4D97-AF65-F5344CB8AC3E}">
        <p14:creationId xmlns:p14="http://schemas.microsoft.com/office/powerpoint/2010/main" val="16217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6302A2-2950-60A5-0CA1-0D6FA000491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2466" y="156940"/>
            <a:ext cx="1142385" cy="1142385"/>
          </a:xfrm>
          <a:prstGeom prst="rect">
            <a:avLst/>
          </a:prstGeom>
        </p:spPr>
      </p:pic>
      <p:sp>
        <p:nvSpPr>
          <p:cNvPr id="2" name="Title 1">
            <a:extLst>
              <a:ext uri="{FF2B5EF4-FFF2-40B4-BE49-F238E27FC236}">
                <a16:creationId xmlns:a16="http://schemas.microsoft.com/office/drawing/2014/main" id="{09EDAF6E-D6F8-AD2D-5D47-E3DC46853BB3}"/>
              </a:ext>
            </a:extLst>
          </p:cNvPr>
          <p:cNvSpPr>
            <a:spLocks noGrp="1"/>
          </p:cNvSpPr>
          <p:nvPr>
            <p:ph type="title"/>
          </p:nvPr>
        </p:nvSpPr>
        <p:spPr>
          <a:xfrm>
            <a:off x="685801" y="0"/>
            <a:ext cx="10131425" cy="1456267"/>
          </a:xfrm>
        </p:spPr>
        <p:txBody>
          <a:bodyPr>
            <a:normAutofit/>
          </a:bodyPr>
          <a:lstStyle/>
          <a:p>
            <a:pPr algn="ctr"/>
            <a:r>
              <a:rPr lang="en-US" sz="4400" b="1" dirty="0"/>
              <a:t>FEATURES	</a:t>
            </a:r>
            <a:endParaRPr lang="en-IN" sz="4400" b="1" dirty="0"/>
          </a:p>
        </p:txBody>
      </p:sp>
      <p:graphicFrame>
        <p:nvGraphicFramePr>
          <p:cNvPr id="7" name="Content Placeholder 6">
            <a:extLst>
              <a:ext uri="{FF2B5EF4-FFF2-40B4-BE49-F238E27FC236}">
                <a16:creationId xmlns:a16="http://schemas.microsoft.com/office/drawing/2014/main" id="{5B782821-5E07-5676-C486-8601081D8BDB}"/>
              </a:ext>
            </a:extLst>
          </p:cNvPr>
          <p:cNvGraphicFramePr>
            <a:graphicFrameLocks noGrp="1"/>
          </p:cNvGraphicFramePr>
          <p:nvPr>
            <p:ph idx="1"/>
            <p:extLst>
              <p:ext uri="{D42A27DB-BD31-4B8C-83A1-F6EECF244321}">
                <p14:modId xmlns:p14="http://schemas.microsoft.com/office/powerpoint/2010/main" val="2934468030"/>
              </p:ext>
            </p:extLst>
          </p:nvPr>
        </p:nvGraphicFramePr>
        <p:xfrm>
          <a:off x="685800" y="1534510"/>
          <a:ext cx="10131425" cy="4792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Content Placeholder 6">
            <a:extLst>
              <a:ext uri="{FF2B5EF4-FFF2-40B4-BE49-F238E27FC236}">
                <a16:creationId xmlns:a16="http://schemas.microsoft.com/office/drawing/2014/main" id="{FE701D72-5806-DE48-AE4D-8BAA3175818A}"/>
              </a:ext>
            </a:extLst>
          </p:cNvPr>
          <p:cNvGraphicFramePr>
            <a:graphicFrameLocks/>
          </p:cNvGraphicFramePr>
          <p:nvPr>
            <p:extLst>
              <p:ext uri="{D42A27DB-BD31-4B8C-83A1-F6EECF244321}">
                <p14:modId xmlns:p14="http://schemas.microsoft.com/office/powerpoint/2010/main" val="2354634199"/>
              </p:ext>
            </p:extLst>
          </p:nvPr>
        </p:nvGraphicFramePr>
        <p:xfrm>
          <a:off x="1141412" y="1828800"/>
          <a:ext cx="10448607" cy="46405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82463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BB01-C0BB-5A81-2EB2-C33E363F54AA}"/>
              </a:ext>
            </a:extLst>
          </p:cNvPr>
          <p:cNvSpPr>
            <a:spLocks noGrp="1"/>
          </p:cNvSpPr>
          <p:nvPr>
            <p:ph type="title"/>
          </p:nvPr>
        </p:nvSpPr>
        <p:spPr>
          <a:xfrm>
            <a:off x="685801" y="1"/>
            <a:ext cx="10131425" cy="1066800"/>
          </a:xfrm>
        </p:spPr>
        <p:txBody>
          <a:bodyPr>
            <a:normAutofit/>
          </a:bodyPr>
          <a:lstStyle/>
          <a:p>
            <a:pPr algn="ctr"/>
            <a:r>
              <a:rPr lang="en-US" sz="4400" b="1" dirty="0">
                <a:solidFill>
                  <a:schemeClr val="accent3"/>
                </a:solidFill>
              </a:rPr>
              <a:t>Project</a:t>
            </a:r>
            <a:r>
              <a:rPr lang="en-US" sz="4400" b="1" dirty="0"/>
              <a:t> </a:t>
            </a:r>
            <a:r>
              <a:rPr lang="en-US" sz="4400" b="1" dirty="0">
                <a:solidFill>
                  <a:schemeClr val="accent6"/>
                </a:solidFill>
              </a:rPr>
              <a:t>STRUCTURE</a:t>
            </a:r>
            <a:endParaRPr lang="en-IN" sz="4400" b="1" dirty="0">
              <a:solidFill>
                <a:schemeClr val="accent6"/>
              </a:solidFill>
            </a:endParaRPr>
          </a:p>
        </p:txBody>
      </p:sp>
      <p:pic>
        <p:nvPicPr>
          <p:cNvPr id="12" name="Graphic 11" descr="Gears with solid fill">
            <a:extLst>
              <a:ext uri="{FF2B5EF4-FFF2-40B4-BE49-F238E27FC236}">
                <a16:creationId xmlns:a16="http://schemas.microsoft.com/office/drawing/2014/main" id="{C1D361FC-CA42-072F-064D-D4FC1D7341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8103480" y="173420"/>
            <a:ext cx="774000" cy="774000"/>
          </a:xfrm>
          <a:prstGeom prst="rect">
            <a:avLst/>
          </a:prstGeom>
          <a:effectLst>
            <a:glow rad="63500">
              <a:schemeClr val="accent6">
                <a:satMod val="175000"/>
                <a:alpha val="40000"/>
              </a:schemeClr>
            </a:glow>
          </a:effectLst>
        </p:spPr>
      </p:pic>
      <p:pic>
        <p:nvPicPr>
          <p:cNvPr id="14" name="Graphic 13" descr="Gears with solid fill">
            <a:extLst>
              <a:ext uri="{FF2B5EF4-FFF2-40B4-BE49-F238E27FC236}">
                <a16:creationId xmlns:a16="http://schemas.microsoft.com/office/drawing/2014/main" id="{356EE940-DB7D-DABB-7048-AA5F776122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5396" y="120867"/>
            <a:ext cx="774000" cy="774000"/>
          </a:xfrm>
          <a:prstGeom prst="rect">
            <a:avLst/>
          </a:prstGeom>
          <a:effectLst>
            <a:glow rad="63500">
              <a:schemeClr val="accent3">
                <a:satMod val="175000"/>
                <a:alpha val="40000"/>
              </a:schemeClr>
            </a:glow>
          </a:effectLst>
        </p:spPr>
      </p:pic>
      <p:pic>
        <p:nvPicPr>
          <p:cNvPr id="4" name="Picture 3">
            <a:extLst>
              <a:ext uri="{FF2B5EF4-FFF2-40B4-BE49-F238E27FC236}">
                <a16:creationId xmlns:a16="http://schemas.microsoft.com/office/drawing/2014/main" id="{940F3D35-3E86-D0BB-432A-03261EB75638}"/>
              </a:ext>
            </a:extLst>
          </p:cNvPr>
          <p:cNvPicPr>
            <a:picLocks noChangeAspect="1"/>
          </p:cNvPicPr>
          <p:nvPr/>
        </p:nvPicPr>
        <p:blipFill>
          <a:blip r:embed="rId6"/>
          <a:stretch>
            <a:fillRect/>
          </a:stretch>
        </p:blipFill>
        <p:spPr>
          <a:xfrm>
            <a:off x="1725930" y="1061706"/>
            <a:ext cx="8446770" cy="5167643"/>
          </a:xfrm>
          <a:prstGeom prst="rect">
            <a:avLst/>
          </a:prstGeom>
        </p:spPr>
      </p:pic>
    </p:spTree>
    <p:extLst>
      <p:ext uri="{BB962C8B-B14F-4D97-AF65-F5344CB8AC3E}">
        <p14:creationId xmlns:p14="http://schemas.microsoft.com/office/powerpoint/2010/main" val="3132816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4A0E-7117-B241-8C19-E1D412AB5068}"/>
              </a:ext>
            </a:extLst>
          </p:cNvPr>
          <p:cNvSpPr>
            <a:spLocks noGrp="1"/>
          </p:cNvSpPr>
          <p:nvPr>
            <p:ph type="title"/>
          </p:nvPr>
        </p:nvSpPr>
        <p:spPr>
          <a:xfrm>
            <a:off x="685801" y="10511"/>
            <a:ext cx="10131425" cy="945930"/>
          </a:xfrm>
        </p:spPr>
        <p:txBody>
          <a:bodyPr>
            <a:normAutofit/>
          </a:bodyPr>
          <a:lstStyle/>
          <a:p>
            <a:pPr algn="ctr"/>
            <a:r>
              <a:rPr lang="en-US" sz="4400" b="1" dirty="0"/>
              <a:t>Project FLOW</a:t>
            </a:r>
            <a:endParaRPr lang="en-IN" sz="4400" b="1" dirty="0"/>
          </a:p>
        </p:txBody>
      </p:sp>
      <p:pic>
        <p:nvPicPr>
          <p:cNvPr id="5" name="Picture 4">
            <a:extLst>
              <a:ext uri="{FF2B5EF4-FFF2-40B4-BE49-F238E27FC236}">
                <a16:creationId xmlns:a16="http://schemas.microsoft.com/office/drawing/2014/main" id="{0CA6CA0D-B287-3DA9-E209-408B0FA2BBC1}"/>
              </a:ext>
            </a:extLst>
          </p:cNvPr>
          <p:cNvPicPr>
            <a:picLocks/>
          </p:cNvPicPr>
          <p:nvPr/>
        </p:nvPicPr>
        <p:blipFill>
          <a:blip r:embed="rId2"/>
          <a:stretch>
            <a:fillRect/>
          </a:stretch>
        </p:blipFill>
        <p:spPr>
          <a:xfrm>
            <a:off x="1219200" y="976105"/>
            <a:ext cx="10394730" cy="554420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 name="Graphic 3">
            <a:extLst>
              <a:ext uri="{FF2B5EF4-FFF2-40B4-BE49-F238E27FC236}">
                <a16:creationId xmlns:a16="http://schemas.microsoft.com/office/drawing/2014/main" id="{903F707F-E96B-878E-6AB1-D2845EC65AE0}"/>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3007535" y="10511"/>
            <a:ext cx="941497" cy="945930"/>
          </a:xfrm>
          <a:prstGeom prst="rect">
            <a:avLst/>
          </a:prstGeom>
        </p:spPr>
      </p:pic>
    </p:spTree>
    <p:extLst>
      <p:ext uri="{BB962C8B-B14F-4D97-AF65-F5344CB8AC3E}">
        <p14:creationId xmlns:p14="http://schemas.microsoft.com/office/powerpoint/2010/main" val="1824149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2151-7F4F-6F4D-6701-ECD3C2AEF8D3}"/>
              </a:ext>
            </a:extLst>
          </p:cNvPr>
          <p:cNvSpPr>
            <a:spLocks noGrp="1"/>
          </p:cNvSpPr>
          <p:nvPr>
            <p:ph type="title"/>
          </p:nvPr>
        </p:nvSpPr>
        <p:spPr>
          <a:xfrm>
            <a:off x="685801" y="1"/>
            <a:ext cx="10131425" cy="1066800"/>
          </a:xfrm>
        </p:spPr>
        <p:txBody>
          <a:bodyPr>
            <a:normAutofit/>
          </a:bodyPr>
          <a:lstStyle/>
          <a:p>
            <a:pPr algn="ctr"/>
            <a:r>
              <a:rPr lang="en-IN" sz="4000" b="1" dirty="0">
                <a:solidFill>
                  <a:schemeClr val="accent6"/>
                </a:solidFill>
              </a:rPr>
              <a:t>Tools </a:t>
            </a:r>
            <a:r>
              <a:rPr lang="en-IN" sz="4000" b="1" dirty="0">
                <a:solidFill>
                  <a:schemeClr val="accent3"/>
                </a:solidFill>
              </a:rPr>
              <a:t>AND TECHNOLOGIES</a:t>
            </a:r>
          </a:p>
        </p:txBody>
      </p:sp>
      <p:sp>
        <p:nvSpPr>
          <p:cNvPr id="3" name="Content Placeholder 2">
            <a:extLst>
              <a:ext uri="{FF2B5EF4-FFF2-40B4-BE49-F238E27FC236}">
                <a16:creationId xmlns:a16="http://schemas.microsoft.com/office/drawing/2014/main" id="{79B3C481-6092-9565-3F6D-0D724115AA30}"/>
              </a:ext>
            </a:extLst>
          </p:cNvPr>
          <p:cNvSpPr>
            <a:spLocks noGrp="1"/>
          </p:cNvSpPr>
          <p:nvPr>
            <p:ph idx="1"/>
          </p:nvPr>
        </p:nvSpPr>
        <p:spPr>
          <a:xfrm>
            <a:off x="685801" y="1259623"/>
            <a:ext cx="10131425" cy="3912145"/>
          </a:xfrm>
        </p:spPr>
        <p:txBody>
          <a:bodyPr>
            <a:normAutofit/>
          </a:bodyPr>
          <a:lstStyle/>
          <a:p>
            <a:r>
              <a:rPr lang="en-IN" sz="3200" b="1" dirty="0">
                <a:solidFill>
                  <a:schemeClr val="bg2"/>
                </a:solidFill>
              </a:rPr>
              <a:t>Frontend</a:t>
            </a:r>
            <a:r>
              <a:rPr lang="en-IN" sz="3200" b="1" dirty="0"/>
              <a:t> : </a:t>
            </a:r>
            <a:r>
              <a:rPr lang="en-IN" sz="3200" dirty="0"/>
              <a:t>ReactJS</a:t>
            </a:r>
            <a:endParaRPr lang="en-IN" sz="3600" dirty="0"/>
          </a:p>
          <a:p>
            <a:r>
              <a:rPr lang="en-IN" sz="3200" b="1" dirty="0">
                <a:solidFill>
                  <a:schemeClr val="accent3"/>
                </a:solidFill>
              </a:rPr>
              <a:t>Backend</a:t>
            </a:r>
            <a:r>
              <a:rPr lang="en-IN" sz="3200" b="1" dirty="0"/>
              <a:t> : </a:t>
            </a:r>
            <a:r>
              <a:rPr lang="en-IN" sz="3200" dirty="0"/>
              <a:t>ExpressJS</a:t>
            </a:r>
            <a:endParaRPr lang="en-IN" sz="3600" dirty="0"/>
          </a:p>
          <a:p>
            <a:r>
              <a:rPr lang="en-IN" sz="3200" b="1" dirty="0">
                <a:solidFill>
                  <a:schemeClr val="accent6"/>
                </a:solidFill>
              </a:rPr>
              <a:t>VCS</a:t>
            </a:r>
            <a:r>
              <a:rPr lang="en-IN" sz="3200" b="1" dirty="0"/>
              <a:t> : </a:t>
            </a:r>
            <a:r>
              <a:rPr lang="en-IN" sz="3200" dirty="0"/>
              <a:t>GitHub</a:t>
            </a:r>
          </a:p>
          <a:p>
            <a:r>
              <a:rPr lang="en-IN" sz="3200" b="1" dirty="0">
                <a:solidFill>
                  <a:schemeClr val="bg2"/>
                </a:solidFill>
              </a:rPr>
              <a:t>Database</a:t>
            </a:r>
            <a:r>
              <a:rPr lang="en-IN" sz="3200" b="1" dirty="0"/>
              <a:t> : </a:t>
            </a:r>
            <a:r>
              <a:rPr lang="en-IN" sz="3200" dirty="0"/>
              <a:t>MongoDB</a:t>
            </a:r>
          </a:p>
        </p:txBody>
      </p:sp>
      <p:pic>
        <p:nvPicPr>
          <p:cNvPr id="7" name="Graphic 6" descr="Tools with solid fill">
            <a:extLst>
              <a:ext uri="{FF2B5EF4-FFF2-40B4-BE49-F238E27FC236}">
                <a16:creationId xmlns:a16="http://schemas.microsoft.com/office/drawing/2014/main" id="{556E5AF0-B42F-499E-6D40-40EAAED733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07342" y="204021"/>
            <a:ext cx="658760" cy="658760"/>
          </a:xfrm>
          <a:prstGeom prst="rect">
            <a:avLst/>
          </a:prstGeom>
        </p:spPr>
      </p:pic>
      <p:pic>
        <p:nvPicPr>
          <p:cNvPr id="20" name="Graphic 19">
            <a:extLst>
              <a:ext uri="{FF2B5EF4-FFF2-40B4-BE49-F238E27FC236}">
                <a16:creationId xmlns:a16="http://schemas.microsoft.com/office/drawing/2014/main" id="{839F917B-AF52-6A45-255B-3358D5413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8022" y="3286791"/>
            <a:ext cx="2583733" cy="1580894"/>
          </a:xfrm>
          <a:prstGeom prst="rect">
            <a:avLst/>
          </a:prstGeom>
        </p:spPr>
      </p:pic>
      <p:pic>
        <p:nvPicPr>
          <p:cNvPr id="22" name="Graphic 21">
            <a:extLst>
              <a:ext uri="{FF2B5EF4-FFF2-40B4-BE49-F238E27FC236}">
                <a16:creationId xmlns:a16="http://schemas.microsoft.com/office/drawing/2014/main" id="{B600B5E4-9A4C-0FC4-4E29-39186257D5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3997" y="3029482"/>
            <a:ext cx="1849848" cy="1608563"/>
          </a:xfrm>
          <a:prstGeom prst="rect">
            <a:avLst/>
          </a:prstGeom>
        </p:spPr>
      </p:pic>
      <p:pic>
        <p:nvPicPr>
          <p:cNvPr id="28" name="Picture 27">
            <a:extLst>
              <a:ext uri="{FF2B5EF4-FFF2-40B4-BE49-F238E27FC236}">
                <a16:creationId xmlns:a16="http://schemas.microsoft.com/office/drawing/2014/main" id="{9A56F0D3-9A6A-6748-A2C3-F42085A0F610}"/>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11588" t="28167" r="11886" b="29309"/>
          <a:stretch/>
        </p:blipFill>
        <p:spPr>
          <a:xfrm>
            <a:off x="6324428" y="5519719"/>
            <a:ext cx="3537327" cy="1058435"/>
          </a:xfrm>
          <a:prstGeom prst="rect">
            <a:avLst/>
          </a:prstGeom>
        </p:spPr>
      </p:pic>
      <p:pic>
        <p:nvPicPr>
          <p:cNvPr id="31" name="Graphic 30">
            <a:extLst>
              <a:ext uri="{FF2B5EF4-FFF2-40B4-BE49-F238E27FC236}">
                <a16:creationId xmlns:a16="http://schemas.microsoft.com/office/drawing/2014/main" id="{D185E17D-0321-7AA3-65BA-160D49F807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71534" y="5267602"/>
            <a:ext cx="1381972" cy="1381972"/>
          </a:xfrm>
          <a:prstGeom prst="rect">
            <a:avLst/>
          </a:prstGeom>
        </p:spPr>
      </p:pic>
    </p:spTree>
    <p:extLst>
      <p:ext uri="{BB962C8B-B14F-4D97-AF65-F5344CB8AC3E}">
        <p14:creationId xmlns:p14="http://schemas.microsoft.com/office/powerpoint/2010/main" val="4025792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49FA9-7D9E-D5B4-B6E0-5967AFF6D730}"/>
              </a:ext>
            </a:extLst>
          </p:cNvPr>
          <p:cNvSpPr>
            <a:spLocks noGrp="1"/>
          </p:cNvSpPr>
          <p:nvPr>
            <p:ph type="title"/>
          </p:nvPr>
        </p:nvSpPr>
        <p:spPr>
          <a:xfrm>
            <a:off x="685800" y="115801"/>
            <a:ext cx="10131425" cy="905661"/>
          </a:xfrm>
        </p:spPr>
        <p:txBody>
          <a:bodyPr/>
          <a:lstStyle/>
          <a:p>
            <a:pPr algn="ctr"/>
            <a:r>
              <a:rPr lang="en-IN" dirty="0"/>
              <a:t>USER INTERFACE (LANDING)</a:t>
            </a:r>
          </a:p>
        </p:txBody>
      </p:sp>
      <p:pic>
        <p:nvPicPr>
          <p:cNvPr id="7" name="Content Placeholder 6">
            <a:extLst>
              <a:ext uri="{FF2B5EF4-FFF2-40B4-BE49-F238E27FC236}">
                <a16:creationId xmlns:a16="http://schemas.microsoft.com/office/drawing/2014/main" id="{21AFFE1A-9EFE-CFA2-9C69-4AE917EC72C4}"/>
              </a:ext>
            </a:extLst>
          </p:cNvPr>
          <p:cNvPicPr>
            <a:picLocks noGrp="1" noChangeAspect="1"/>
          </p:cNvPicPr>
          <p:nvPr>
            <p:ph idx="1"/>
          </p:nvPr>
        </p:nvPicPr>
        <p:blipFill>
          <a:blip r:embed="rId2"/>
          <a:stretch>
            <a:fillRect/>
          </a:stretch>
        </p:blipFill>
        <p:spPr>
          <a:xfrm>
            <a:off x="1277471" y="1438834"/>
            <a:ext cx="9318811" cy="4652683"/>
          </a:xfrm>
        </p:spPr>
      </p:pic>
    </p:spTree>
    <p:extLst>
      <p:ext uri="{BB962C8B-B14F-4D97-AF65-F5344CB8AC3E}">
        <p14:creationId xmlns:p14="http://schemas.microsoft.com/office/powerpoint/2010/main" val="14125907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9B52A1C-F42D-4800-9634-8FAFE2F296E3}">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08B90B-70ED-4539-9C14-FB2728D9064F}">
  <ds:schemaRefs>
    <ds:schemaRef ds:uri="http://schemas.microsoft.com/office/infopath/2007/PartnerControls"/>
    <ds:schemaRef ds:uri="16c05727-aa75-4e4a-9b5f-8a80a1165891"/>
    <ds:schemaRef ds:uri="http://purl.org/dc/elements/1.1/"/>
    <ds:schemaRef ds:uri="71af3243-3dd4-4a8d-8c0d-dd76da1f02a5"/>
    <ds:schemaRef ds:uri="http://purl.org/dc/dcmitype/"/>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A0D51BCB-0419-432E-B7F1-25548446A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764</TotalTime>
  <Words>515</Words>
  <Application>Microsoft Office PowerPoint</Application>
  <PresentationFormat>Widescreen</PresentationFormat>
  <Paragraphs>73</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Carlito</vt:lpstr>
      <vt:lpstr>Celestial</vt:lpstr>
      <vt:lpstr>Shop for home</vt:lpstr>
      <vt:lpstr>OVERVIEW</vt:lpstr>
      <vt:lpstr>Problem Statement</vt:lpstr>
      <vt:lpstr>OBJECTIVE</vt:lpstr>
      <vt:lpstr>FEATURES </vt:lpstr>
      <vt:lpstr>Project STRUCTURE</vt:lpstr>
      <vt:lpstr>Project FLOW</vt:lpstr>
      <vt:lpstr>Tools AND TECHNOLOGIES</vt:lpstr>
      <vt:lpstr>USER INTERFACE (LANDING)</vt:lpstr>
      <vt:lpstr>USER INTERFACE (PRODUCT)</vt:lpstr>
      <vt:lpstr>USER INTERFACE (Product dEscription)</vt:lpstr>
      <vt:lpstr>USER INTERFACE (CART)</vt:lpstr>
      <vt:lpstr>Sales Report</vt:lpstr>
      <vt:lpstr>Bulk upload</vt:lpstr>
      <vt:lpstr>Users list</vt:lpstr>
      <vt:lpstr>Advantages</vt:lpstr>
      <vt:lpstr>Future ENHANCEMENTS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E-MART</dc:title>
  <dc:creator>Bhavesh Wadhwani</dc:creator>
  <cp:lastModifiedBy>Shrutika Patil</cp:lastModifiedBy>
  <cp:revision>13</cp:revision>
  <dcterms:created xsi:type="dcterms:W3CDTF">2022-08-04T09:55:31Z</dcterms:created>
  <dcterms:modified xsi:type="dcterms:W3CDTF">2022-08-23T15:52:14Z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